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62" r:id="rId5"/>
    <p:sldId id="258" r:id="rId6"/>
    <p:sldId id="259" r:id="rId7"/>
    <p:sldId id="260" r:id="rId8"/>
    <p:sldId id="261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dirty="0"/>
              <a:t>Performance of uniformly</a:t>
            </a:r>
            <a:r>
              <a:rPr lang="en-ZA" baseline="0" dirty="0"/>
              <a:t> spaced linear antenna array. 0.1-2 lambda</a:t>
            </a:r>
            <a:endParaRPr lang="en-Z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spacing!$F$1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spacing!$F$2:$F$202</c:f>
              <c:numCache>
                <c:formatCode>General</c:formatCode>
                <c:ptCount val="201"/>
                <c:pt idx="0">
                  <c:v>0.1</c:v>
                </c:pt>
                <c:pt idx="1">
                  <c:v>0.11</c:v>
                </c:pt>
                <c:pt idx="2">
                  <c:v>0.12</c:v>
                </c:pt>
                <c:pt idx="3">
                  <c:v>0.13</c:v>
                </c:pt>
                <c:pt idx="4">
                  <c:v>0.14000000000000001</c:v>
                </c:pt>
                <c:pt idx="5">
                  <c:v>0.15</c:v>
                </c:pt>
                <c:pt idx="6">
                  <c:v>0.16</c:v>
                </c:pt>
                <c:pt idx="7">
                  <c:v>0.17</c:v>
                </c:pt>
                <c:pt idx="8">
                  <c:v>0.18</c:v>
                </c:pt>
                <c:pt idx="9">
                  <c:v>0.19000000000000011</c:v>
                </c:pt>
                <c:pt idx="10">
                  <c:v>0.20000000000000009</c:v>
                </c:pt>
                <c:pt idx="11">
                  <c:v>0.2100000000000001</c:v>
                </c:pt>
                <c:pt idx="12">
                  <c:v>0.22000000000000011</c:v>
                </c:pt>
                <c:pt idx="13">
                  <c:v>0.23000000000000009</c:v>
                </c:pt>
                <c:pt idx="14">
                  <c:v>0.2400000000000001</c:v>
                </c:pt>
                <c:pt idx="15">
                  <c:v>0.25000000000000011</c:v>
                </c:pt>
                <c:pt idx="16">
                  <c:v>0.26000000000000012</c:v>
                </c:pt>
                <c:pt idx="17">
                  <c:v>0.27000000000000007</c:v>
                </c:pt>
                <c:pt idx="18">
                  <c:v>0.28000000000000008</c:v>
                </c:pt>
                <c:pt idx="19">
                  <c:v>0.29000000000000009</c:v>
                </c:pt>
                <c:pt idx="20">
                  <c:v>0.30000000000000021</c:v>
                </c:pt>
                <c:pt idx="21">
                  <c:v>0.31000000000000022</c:v>
                </c:pt>
                <c:pt idx="22">
                  <c:v>0.32000000000000017</c:v>
                </c:pt>
                <c:pt idx="23">
                  <c:v>0.33000000000000018</c:v>
                </c:pt>
                <c:pt idx="24">
                  <c:v>0.34000000000000019</c:v>
                </c:pt>
                <c:pt idx="25">
                  <c:v>0.3500000000000002</c:v>
                </c:pt>
                <c:pt idx="26">
                  <c:v>0.36000000000000021</c:v>
                </c:pt>
                <c:pt idx="27">
                  <c:v>0.37000000000000022</c:v>
                </c:pt>
                <c:pt idx="28">
                  <c:v>0.38000000000000023</c:v>
                </c:pt>
                <c:pt idx="29">
                  <c:v>0.39000000000000018</c:v>
                </c:pt>
                <c:pt idx="30">
                  <c:v>0.40000000000000019</c:v>
                </c:pt>
                <c:pt idx="31">
                  <c:v>0.41000000000000031</c:v>
                </c:pt>
                <c:pt idx="32">
                  <c:v>0.42000000000000032</c:v>
                </c:pt>
                <c:pt idx="33">
                  <c:v>0.43000000000000033</c:v>
                </c:pt>
                <c:pt idx="34">
                  <c:v>0.44000000000000028</c:v>
                </c:pt>
                <c:pt idx="35">
                  <c:v>0.45000000000000029</c:v>
                </c:pt>
                <c:pt idx="36">
                  <c:v>0.4600000000000003</c:v>
                </c:pt>
                <c:pt idx="37">
                  <c:v>0.47000000000000031</c:v>
                </c:pt>
                <c:pt idx="38">
                  <c:v>0.48000000000000032</c:v>
                </c:pt>
                <c:pt idx="39">
                  <c:v>0.49000000000000032</c:v>
                </c:pt>
                <c:pt idx="40">
                  <c:v>0.50000000000000033</c:v>
                </c:pt>
                <c:pt idx="41">
                  <c:v>0.51000000000000034</c:v>
                </c:pt>
                <c:pt idx="42">
                  <c:v>0.52000000000000035</c:v>
                </c:pt>
                <c:pt idx="43">
                  <c:v>0.53000000000000036</c:v>
                </c:pt>
                <c:pt idx="44">
                  <c:v>0.54000000000000037</c:v>
                </c:pt>
                <c:pt idx="45">
                  <c:v>0.55000000000000038</c:v>
                </c:pt>
                <c:pt idx="46">
                  <c:v>0.56000000000000039</c:v>
                </c:pt>
                <c:pt idx="47">
                  <c:v>0.5700000000000004</c:v>
                </c:pt>
                <c:pt idx="48">
                  <c:v>0.5800000000000004</c:v>
                </c:pt>
                <c:pt idx="49">
                  <c:v>0.59000000000000041</c:v>
                </c:pt>
                <c:pt idx="50">
                  <c:v>0.60000000000000042</c:v>
                </c:pt>
                <c:pt idx="51">
                  <c:v>0.61000000000000043</c:v>
                </c:pt>
                <c:pt idx="52">
                  <c:v>0.62000000000000044</c:v>
                </c:pt>
                <c:pt idx="53">
                  <c:v>0.63000000000000045</c:v>
                </c:pt>
                <c:pt idx="54">
                  <c:v>0.64000000000000046</c:v>
                </c:pt>
                <c:pt idx="55">
                  <c:v>0.65000000000000047</c:v>
                </c:pt>
                <c:pt idx="56">
                  <c:v>0.66000000000000048</c:v>
                </c:pt>
                <c:pt idx="57">
                  <c:v>0.67000000000000048</c:v>
                </c:pt>
                <c:pt idx="58">
                  <c:v>0.68000000000000049</c:v>
                </c:pt>
                <c:pt idx="59">
                  <c:v>0.6900000000000005</c:v>
                </c:pt>
                <c:pt idx="60">
                  <c:v>0.70000000000000051</c:v>
                </c:pt>
                <c:pt idx="61">
                  <c:v>0.71000000000000052</c:v>
                </c:pt>
                <c:pt idx="62">
                  <c:v>0.72000000000000053</c:v>
                </c:pt>
                <c:pt idx="63">
                  <c:v>0.73000000000000054</c:v>
                </c:pt>
                <c:pt idx="64">
                  <c:v>0.74000000000000055</c:v>
                </c:pt>
                <c:pt idx="65">
                  <c:v>0.75000000000000056</c:v>
                </c:pt>
                <c:pt idx="66">
                  <c:v>0.76000000000000056</c:v>
                </c:pt>
                <c:pt idx="67">
                  <c:v>0.77000000000000057</c:v>
                </c:pt>
                <c:pt idx="68">
                  <c:v>0.78000000000000058</c:v>
                </c:pt>
                <c:pt idx="69">
                  <c:v>0.79000000000000059</c:v>
                </c:pt>
                <c:pt idx="70">
                  <c:v>0.8000000000000006</c:v>
                </c:pt>
                <c:pt idx="71">
                  <c:v>0.81000000000000061</c:v>
                </c:pt>
                <c:pt idx="72">
                  <c:v>0.82000000000000062</c:v>
                </c:pt>
                <c:pt idx="73">
                  <c:v>0.83000000000000063</c:v>
                </c:pt>
                <c:pt idx="74">
                  <c:v>0.84000000000000064</c:v>
                </c:pt>
                <c:pt idx="75">
                  <c:v>0.85000000000000064</c:v>
                </c:pt>
                <c:pt idx="76">
                  <c:v>0.86000000000000065</c:v>
                </c:pt>
                <c:pt idx="77">
                  <c:v>0.87000000000000066</c:v>
                </c:pt>
                <c:pt idx="78">
                  <c:v>0.88000000000000067</c:v>
                </c:pt>
                <c:pt idx="79">
                  <c:v>0.89000000000000068</c:v>
                </c:pt>
                <c:pt idx="80">
                  <c:v>0.90000000000000069</c:v>
                </c:pt>
                <c:pt idx="81">
                  <c:v>0.9100000000000007</c:v>
                </c:pt>
                <c:pt idx="82">
                  <c:v>0.92000000000000071</c:v>
                </c:pt>
                <c:pt idx="83">
                  <c:v>0.93000000000000071</c:v>
                </c:pt>
                <c:pt idx="84">
                  <c:v>0.94000000000000072</c:v>
                </c:pt>
                <c:pt idx="85">
                  <c:v>0.95000000000000073</c:v>
                </c:pt>
                <c:pt idx="86">
                  <c:v>0.96000000000000074</c:v>
                </c:pt>
                <c:pt idx="87">
                  <c:v>0.97000000000000075</c:v>
                </c:pt>
                <c:pt idx="88">
                  <c:v>0.98000000000000076</c:v>
                </c:pt>
                <c:pt idx="89">
                  <c:v>0.99000000000000077</c:v>
                </c:pt>
                <c:pt idx="90">
                  <c:v>1.0000000000000011</c:v>
                </c:pt>
                <c:pt idx="91">
                  <c:v>1.0100000000000009</c:v>
                </c:pt>
                <c:pt idx="92">
                  <c:v>1.0200000000000009</c:v>
                </c:pt>
                <c:pt idx="93">
                  <c:v>1.0300000000000009</c:v>
                </c:pt>
                <c:pt idx="94">
                  <c:v>1.0400000000000009</c:v>
                </c:pt>
                <c:pt idx="95">
                  <c:v>1.0500000000000009</c:v>
                </c:pt>
                <c:pt idx="96">
                  <c:v>1.0600000000000009</c:v>
                </c:pt>
                <c:pt idx="97">
                  <c:v>1.070000000000001</c:v>
                </c:pt>
                <c:pt idx="98">
                  <c:v>1.080000000000001</c:v>
                </c:pt>
                <c:pt idx="99">
                  <c:v>1.090000000000001</c:v>
                </c:pt>
                <c:pt idx="100">
                  <c:v>1.100000000000001</c:v>
                </c:pt>
                <c:pt idx="101">
                  <c:v>1.110000000000001</c:v>
                </c:pt>
                <c:pt idx="102">
                  <c:v>1.120000000000001</c:v>
                </c:pt>
                <c:pt idx="103">
                  <c:v>1.130000000000001</c:v>
                </c:pt>
                <c:pt idx="104">
                  <c:v>1.140000000000001</c:v>
                </c:pt>
                <c:pt idx="105">
                  <c:v>1.150000000000001</c:v>
                </c:pt>
                <c:pt idx="106">
                  <c:v>1.160000000000001</c:v>
                </c:pt>
                <c:pt idx="107">
                  <c:v>1.170000000000001</c:v>
                </c:pt>
                <c:pt idx="108">
                  <c:v>1.180000000000001</c:v>
                </c:pt>
                <c:pt idx="109">
                  <c:v>1.1900000000000011</c:v>
                </c:pt>
                <c:pt idx="110">
                  <c:v>1.2000000000000011</c:v>
                </c:pt>
                <c:pt idx="111">
                  <c:v>1.2100000000000011</c:v>
                </c:pt>
                <c:pt idx="112">
                  <c:v>1.2200000000000011</c:v>
                </c:pt>
                <c:pt idx="113">
                  <c:v>1.2300000000000011</c:v>
                </c:pt>
                <c:pt idx="114">
                  <c:v>1.2400000000000011</c:v>
                </c:pt>
                <c:pt idx="115">
                  <c:v>1.2500000000000011</c:v>
                </c:pt>
                <c:pt idx="116">
                  <c:v>1.2600000000000009</c:v>
                </c:pt>
                <c:pt idx="117">
                  <c:v>1.2700000000000009</c:v>
                </c:pt>
                <c:pt idx="118">
                  <c:v>1.2800000000000009</c:v>
                </c:pt>
                <c:pt idx="119">
                  <c:v>1.2900000000000009</c:v>
                </c:pt>
                <c:pt idx="120">
                  <c:v>1.3000000000000009</c:v>
                </c:pt>
                <c:pt idx="121">
                  <c:v>1.3100000000000009</c:v>
                </c:pt>
                <c:pt idx="122">
                  <c:v>1.320000000000001</c:v>
                </c:pt>
                <c:pt idx="123">
                  <c:v>1.330000000000001</c:v>
                </c:pt>
                <c:pt idx="124">
                  <c:v>1.340000000000001</c:v>
                </c:pt>
                <c:pt idx="125">
                  <c:v>1.350000000000001</c:v>
                </c:pt>
                <c:pt idx="126">
                  <c:v>1.360000000000001</c:v>
                </c:pt>
                <c:pt idx="127">
                  <c:v>1.370000000000001</c:v>
                </c:pt>
                <c:pt idx="128">
                  <c:v>1.380000000000001</c:v>
                </c:pt>
                <c:pt idx="129">
                  <c:v>1.390000000000001</c:v>
                </c:pt>
                <c:pt idx="130">
                  <c:v>1.400000000000001</c:v>
                </c:pt>
                <c:pt idx="131">
                  <c:v>1.410000000000001</c:v>
                </c:pt>
                <c:pt idx="132">
                  <c:v>1.420000000000001</c:v>
                </c:pt>
                <c:pt idx="133">
                  <c:v>1.430000000000001</c:v>
                </c:pt>
                <c:pt idx="134">
                  <c:v>1.4400000000000011</c:v>
                </c:pt>
                <c:pt idx="135">
                  <c:v>1.4500000000000011</c:v>
                </c:pt>
                <c:pt idx="136">
                  <c:v>1.4600000000000011</c:v>
                </c:pt>
                <c:pt idx="137">
                  <c:v>1.4700000000000011</c:v>
                </c:pt>
                <c:pt idx="138">
                  <c:v>1.4800000000000011</c:v>
                </c:pt>
                <c:pt idx="139">
                  <c:v>1.4900000000000011</c:v>
                </c:pt>
                <c:pt idx="140">
                  <c:v>1.5000000000000011</c:v>
                </c:pt>
                <c:pt idx="141">
                  <c:v>1.5100000000000009</c:v>
                </c:pt>
                <c:pt idx="142">
                  <c:v>1.5200000000000009</c:v>
                </c:pt>
                <c:pt idx="143">
                  <c:v>1.5300000000000009</c:v>
                </c:pt>
                <c:pt idx="144">
                  <c:v>1.5400000000000009</c:v>
                </c:pt>
                <c:pt idx="145">
                  <c:v>1.5500000000000009</c:v>
                </c:pt>
                <c:pt idx="146">
                  <c:v>1.5600000000000009</c:v>
                </c:pt>
                <c:pt idx="147">
                  <c:v>1.570000000000001</c:v>
                </c:pt>
                <c:pt idx="148">
                  <c:v>1.580000000000001</c:v>
                </c:pt>
                <c:pt idx="149">
                  <c:v>1.590000000000001</c:v>
                </c:pt>
                <c:pt idx="150">
                  <c:v>1.600000000000001</c:v>
                </c:pt>
                <c:pt idx="151">
                  <c:v>1.610000000000001</c:v>
                </c:pt>
                <c:pt idx="152">
                  <c:v>1.620000000000001</c:v>
                </c:pt>
                <c:pt idx="153">
                  <c:v>1.630000000000001</c:v>
                </c:pt>
                <c:pt idx="154">
                  <c:v>1.640000000000001</c:v>
                </c:pt>
                <c:pt idx="155">
                  <c:v>1.650000000000001</c:v>
                </c:pt>
                <c:pt idx="156">
                  <c:v>1.660000000000001</c:v>
                </c:pt>
                <c:pt idx="157">
                  <c:v>1.670000000000001</c:v>
                </c:pt>
                <c:pt idx="158">
                  <c:v>1.680000000000001</c:v>
                </c:pt>
                <c:pt idx="159">
                  <c:v>1.6900000000000011</c:v>
                </c:pt>
                <c:pt idx="160">
                  <c:v>1.7000000000000011</c:v>
                </c:pt>
                <c:pt idx="161">
                  <c:v>1.7100000000000011</c:v>
                </c:pt>
                <c:pt idx="162">
                  <c:v>1.7200000000000011</c:v>
                </c:pt>
                <c:pt idx="163">
                  <c:v>1.7300000000000011</c:v>
                </c:pt>
                <c:pt idx="164">
                  <c:v>1.7400000000000011</c:v>
                </c:pt>
                <c:pt idx="165">
                  <c:v>1.7500000000000011</c:v>
                </c:pt>
                <c:pt idx="166">
                  <c:v>1.7600000000000009</c:v>
                </c:pt>
                <c:pt idx="167">
                  <c:v>1.7700000000000009</c:v>
                </c:pt>
                <c:pt idx="168">
                  <c:v>1.7800000000000009</c:v>
                </c:pt>
                <c:pt idx="169">
                  <c:v>1.7900000000000009</c:v>
                </c:pt>
                <c:pt idx="170">
                  <c:v>1.8000000000000009</c:v>
                </c:pt>
                <c:pt idx="171">
                  <c:v>1.8100000000000009</c:v>
                </c:pt>
                <c:pt idx="172">
                  <c:v>1.820000000000001</c:v>
                </c:pt>
                <c:pt idx="173">
                  <c:v>1.830000000000001</c:v>
                </c:pt>
                <c:pt idx="174">
                  <c:v>1.840000000000001</c:v>
                </c:pt>
                <c:pt idx="175">
                  <c:v>1.850000000000001</c:v>
                </c:pt>
                <c:pt idx="176">
                  <c:v>1.860000000000001</c:v>
                </c:pt>
                <c:pt idx="177">
                  <c:v>1.870000000000001</c:v>
                </c:pt>
                <c:pt idx="178">
                  <c:v>1.880000000000001</c:v>
                </c:pt>
                <c:pt idx="179">
                  <c:v>1.890000000000001</c:v>
                </c:pt>
                <c:pt idx="180">
                  <c:v>1.900000000000001</c:v>
                </c:pt>
                <c:pt idx="181">
                  <c:v>1.910000000000001</c:v>
                </c:pt>
                <c:pt idx="182">
                  <c:v>1.920000000000001</c:v>
                </c:pt>
                <c:pt idx="183">
                  <c:v>1.930000000000001</c:v>
                </c:pt>
                <c:pt idx="184">
                  <c:v>1.9400000000000019</c:v>
                </c:pt>
                <c:pt idx="185">
                  <c:v>1.950000000000002</c:v>
                </c:pt>
                <c:pt idx="186">
                  <c:v>1.960000000000002</c:v>
                </c:pt>
                <c:pt idx="187">
                  <c:v>1.970000000000002</c:v>
                </c:pt>
                <c:pt idx="188">
                  <c:v>1.980000000000002</c:v>
                </c:pt>
                <c:pt idx="189">
                  <c:v>1.990000000000002</c:v>
                </c:pt>
                <c:pt idx="190">
                  <c:v>2.0000000000000009</c:v>
                </c:pt>
                <c:pt idx="191">
                  <c:v>2.0100000000000011</c:v>
                </c:pt>
                <c:pt idx="192">
                  <c:v>2.0200000000000009</c:v>
                </c:pt>
                <c:pt idx="193">
                  <c:v>2.0300000000000011</c:v>
                </c:pt>
                <c:pt idx="194">
                  <c:v>2.04</c:v>
                </c:pt>
                <c:pt idx="195">
                  <c:v>2.0499999999999998</c:v>
                </c:pt>
                <c:pt idx="196">
                  <c:v>2.06</c:v>
                </c:pt>
                <c:pt idx="197">
                  <c:v>2.0699999999999998</c:v>
                </c:pt>
                <c:pt idx="198">
                  <c:v>2.08</c:v>
                </c:pt>
                <c:pt idx="199">
                  <c:v>2.089999999999999</c:v>
                </c:pt>
                <c:pt idx="200">
                  <c:v>2.0999999999999992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50-4591-8F81-CA5B2BC1DEF2}"/>
            </c:ext>
          </c:extLst>
        </c:ser>
        <c:ser>
          <c:idx val="4"/>
          <c:order val="4"/>
          <c:tx>
            <c:strRef>
              <c:f>spacing!$J$1</c:f>
              <c:strCache>
                <c:ptCount val="1"/>
                <c:pt idx="0">
                  <c:v>SLL_N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spacing!$J$2:$J$202</c:f>
              <c:numCache>
                <c:formatCode>General</c:formatCode>
                <c:ptCount val="201"/>
                <c:pt idx="0">
                  <c:v>0.17185289201161799</c:v>
                </c:pt>
                <c:pt idx="1">
                  <c:v>0.2165651862201507</c:v>
                </c:pt>
                <c:pt idx="2">
                  <c:v>0.27110284335556706</c:v>
                </c:pt>
                <c:pt idx="3">
                  <c:v>0.33945344508022518</c:v>
                </c:pt>
                <c:pt idx="4">
                  <c:v>0.42945612842799213</c:v>
                </c:pt>
                <c:pt idx="5">
                  <c:v>0.56028318878709671</c:v>
                </c:pt>
                <c:pt idx="6">
                  <c:v>0.80788227044352279</c:v>
                </c:pt>
                <c:pt idx="7">
                  <c:v>1</c:v>
                </c:pt>
                <c:pt idx="8">
                  <c:v>0.65885302246061472</c:v>
                </c:pt>
                <c:pt idx="9">
                  <c:v>0.53273391200537312</c:v>
                </c:pt>
                <c:pt idx="10">
                  <c:v>0.46123008276026417</c:v>
                </c:pt>
                <c:pt idx="11">
                  <c:v>0.41658032674879281</c:v>
                </c:pt>
                <c:pt idx="12">
                  <c:v>0.38885177418091638</c:v>
                </c:pt>
                <c:pt idx="13">
                  <c:v>0.37349975520372214</c:v>
                </c:pt>
                <c:pt idx="14">
                  <c:v>0.36824058878405586</c:v>
                </c:pt>
                <c:pt idx="15">
                  <c:v>0.36822354254159034</c:v>
                </c:pt>
                <c:pt idx="16">
                  <c:v>0.36820672440231317</c:v>
                </c:pt>
                <c:pt idx="17">
                  <c:v>0.36820988129631271</c:v>
                </c:pt>
                <c:pt idx="18">
                  <c:v>0.36825283951980825</c:v>
                </c:pt>
                <c:pt idx="19">
                  <c:v>0.36821856681593224</c:v>
                </c:pt>
                <c:pt idx="20">
                  <c:v>0.36826256757487291</c:v>
                </c:pt>
                <c:pt idx="21">
                  <c:v>0.36818689637748042</c:v>
                </c:pt>
                <c:pt idx="22">
                  <c:v>0.36816632617022066</c:v>
                </c:pt>
                <c:pt idx="23">
                  <c:v>0.36816336895080232</c:v>
                </c:pt>
                <c:pt idx="24">
                  <c:v>0.36823405834902495</c:v>
                </c:pt>
                <c:pt idx="25">
                  <c:v>0.36821543439099774</c:v>
                </c:pt>
                <c:pt idx="26">
                  <c:v>0.36818813937540851</c:v>
                </c:pt>
                <c:pt idx="27">
                  <c:v>0.36814745785854092</c:v>
                </c:pt>
                <c:pt idx="28">
                  <c:v>0.36831616270934336</c:v>
                </c:pt>
                <c:pt idx="29">
                  <c:v>0.3683210850667552</c:v>
                </c:pt>
                <c:pt idx="30">
                  <c:v>0.36822206728783785</c:v>
                </c:pt>
                <c:pt idx="31">
                  <c:v>0.3681889879256397</c:v>
                </c:pt>
                <c:pt idx="32">
                  <c:v>0.36820606340191753</c:v>
                </c:pt>
                <c:pt idx="33">
                  <c:v>0.36829227075180798</c:v>
                </c:pt>
                <c:pt idx="34">
                  <c:v>0.36850274617225115</c:v>
                </c:pt>
                <c:pt idx="35">
                  <c:v>0.3682786514262098</c:v>
                </c:pt>
                <c:pt idx="36">
                  <c:v>0.36807209264060653</c:v>
                </c:pt>
                <c:pt idx="37">
                  <c:v>0.36807338282979146</c:v>
                </c:pt>
                <c:pt idx="38">
                  <c:v>0.36846712676011906</c:v>
                </c:pt>
                <c:pt idx="39">
                  <c:v>0.36815097852670148</c:v>
                </c:pt>
                <c:pt idx="40">
                  <c:v>0.36803564412143225</c:v>
                </c:pt>
                <c:pt idx="41">
                  <c:v>0.3686479585807938</c:v>
                </c:pt>
                <c:pt idx="42">
                  <c:v>0.36799157046051262</c:v>
                </c:pt>
                <c:pt idx="43">
                  <c:v>0.36836903355568568</c:v>
                </c:pt>
                <c:pt idx="44">
                  <c:v>0.36804619572998226</c:v>
                </c:pt>
                <c:pt idx="45">
                  <c:v>0.36826593789749862</c:v>
                </c:pt>
                <c:pt idx="46">
                  <c:v>0.36804124738630362</c:v>
                </c:pt>
                <c:pt idx="47">
                  <c:v>0.36834524709084349</c:v>
                </c:pt>
                <c:pt idx="48">
                  <c:v>0.36794878761092925</c:v>
                </c:pt>
                <c:pt idx="49">
                  <c:v>0.36868652309407385</c:v>
                </c:pt>
                <c:pt idx="50">
                  <c:v>0.36787406365332093</c:v>
                </c:pt>
                <c:pt idx="51">
                  <c:v>0.36849393974123817</c:v>
                </c:pt>
                <c:pt idx="52">
                  <c:v>0.36806109217812183</c:v>
                </c:pt>
                <c:pt idx="53">
                  <c:v>0.36794967603533058</c:v>
                </c:pt>
                <c:pt idx="54">
                  <c:v>0.36890272445875888</c:v>
                </c:pt>
                <c:pt idx="55">
                  <c:v>0.36786808240335495</c:v>
                </c:pt>
                <c:pt idx="56">
                  <c:v>0.36805229357165714</c:v>
                </c:pt>
                <c:pt idx="57">
                  <c:v>0.3688205864669909</c:v>
                </c:pt>
                <c:pt idx="58">
                  <c:v>0.36783150816366006</c:v>
                </c:pt>
                <c:pt idx="59">
                  <c:v>0.36795593701097884</c:v>
                </c:pt>
                <c:pt idx="60">
                  <c:v>0.36916932924094487</c:v>
                </c:pt>
                <c:pt idx="61">
                  <c:v>0.3679754222341422</c:v>
                </c:pt>
                <c:pt idx="62">
                  <c:v>0.3677277050243799</c:v>
                </c:pt>
                <c:pt idx="63">
                  <c:v>0.36847637739263722</c:v>
                </c:pt>
                <c:pt idx="64">
                  <c:v>0.36863134768672884</c:v>
                </c:pt>
                <c:pt idx="65">
                  <c:v>0.36773604290099471</c:v>
                </c:pt>
                <c:pt idx="66">
                  <c:v>0.36762634930631372</c:v>
                </c:pt>
                <c:pt idx="67">
                  <c:v>0.36766024509027084</c:v>
                </c:pt>
                <c:pt idx="68">
                  <c:v>0.36759977841624342</c:v>
                </c:pt>
                <c:pt idx="69">
                  <c:v>0.36757250557236376</c:v>
                </c:pt>
                <c:pt idx="70">
                  <c:v>0.36760938405415572</c:v>
                </c:pt>
                <c:pt idx="71">
                  <c:v>0.3676129106847234</c:v>
                </c:pt>
                <c:pt idx="72">
                  <c:v>0.36752067847391068</c:v>
                </c:pt>
                <c:pt idx="73">
                  <c:v>0.36764406604068178</c:v>
                </c:pt>
                <c:pt idx="74">
                  <c:v>0.3675097206871788</c:v>
                </c:pt>
                <c:pt idx="75">
                  <c:v>0.36763520282715345</c:v>
                </c:pt>
                <c:pt idx="76">
                  <c:v>0.3674870083928255</c:v>
                </c:pt>
                <c:pt idx="77">
                  <c:v>0.33860823043725624</c:v>
                </c:pt>
                <c:pt idx="78">
                  <c:v>0.27023477284177755</c:v>
                </c:pt>
                <c:pt idx="79">
                  <c:v>0.21567425885648137</c:v>
                </c:pt>
                <c:pt idx="80">
                  <c:v>0.17093910679317925</c:v>
                </c:pt>
                <c:pt idx="81">
                  <c:v>0.13372265360930258</c:v>
                </c:pt>
                <c:pt idx="82">
                  <c:v>0.10257314335577766</c:v>
                </c:pt>
                <c:pt idx="83">
                  <c:v>7.6522186473370515E-2</c:v>
                </c:pt>
                <c:pt idx="84">
                  <c:v>5.4897297454905992E-2</c:v>
                </c:pt>
                <c:pt idx="85">
                  <c:v>3.7219075073383713E-2</c:v>
                </c:pt>
                <c:pt idx="86">
                  <c:v>2.3141204380589971E-2</c:v>
                </c:pt>
                <c:pt idx="87">
                  <c:v>1.2413844853948936E-2</c:v>
                </c:pt>
                <c:pt idx="88">
                  <c:v>4.8606585016686089E-3</c:v>
                </c:pt>
                <c:pt idx="89">
                  <c:v>3.6430676167315283E-4</c:v>
                </c:pt>
                <c:pt idx="90">
                  <c:v>0</c:v>
                </c:pt>
                <c:pt idx="91">
                  <c:v>1.1653546828017424E-3</c:v>
                </c:pt>
                <c:pt idx="92">
                  <c:v>1.1722700388366737E-3</c:v>
                </c:pt>
                <c:pt idx="93">
                  <c:v>1.1990691240563929E-3</c:v>
                </c:pt>
                <c:pt idx="94">
                  <c:v>1.2277066222689916E-3</c:v>
                </c:pt>
                <c:pt idx="95">
                  <c:v>5.2649810219684222E-17</c:v>
                </c:pt>
                <c:pt idx="96">
                  <c:v>1.2454219550800546E-3</c:v>
                </c:pt>
                <c:pt idx="97">
                  <c:v>1.2570706040980373E-3</c:v>
                </c:pt>
                <c:pt idx="98">
                  <c:v>5.2649810219684222E-17</c:v>
                </c:pt>
                <c:pt idx="99">
                  <c:v>1.2726980774007432E-3</c:v>
                </c:pt>
                <c:pt idx="100">
                  <c:v>1.1628425182597507E-3</c:v>
                </c:pt>
                <c:pt idx="101">
                  <c:v>5.2649810219684222E-17</c:v>
                </c:pt>
                <c:pt idx="102">
                  <c:v>1.2605467253241737E-3</c:v>
                </c:pt>
                <c:pt idx="103">
                  <c:v>1.2538583072340566E-3</c:v>
                </c:pt>
                <c:pt idx="104">
                  <c:v>0</c:v>
                </c:pt>
                <c:pt idx="105">
                  <c:v>1.2457839736017384E-3</c:v>
                </c:pt>
                <c:pt idx="106">
                  <c:v>1.41406180009823E-3</c:v>
                </c:pt>
                <c:pt idx="107">
                  <c:v>1.547762043210671E-3</c:v>
                </c:pt>
                <c:pt idx="108">
                  <c:v>1.0529962043936847E-16</c:v>
                </c:pt>
                <c:pt idx="109">
                  <c:v>0</c:v>
                </c:pt>
                <c:pt idx="110">
                  <c:v>0</c:v>
                </c:pt>
                <c:pt idx="111">
                  <c:v>1.6616968087597606E-3</c:v>
                </c:pt>
                <c:pt idx="112">
                  <c:v>1.565220753349812E-3</c:v>
                </c:pt>
                <c:pt idx="113">
                  <c:v>0</c:v>
                </c:pt>
                <c:pt idx="114">
                  <c:v>1.751847088384539E-3</c:v>
                </c:pt>
                <c:pt idx="115">
                  <c:v>1.4955601990104951E-3</c:v>
                </c:pt>
                <c:pt idx="116">
                  <c:v>1.6290998874960072E-3</c:v>
                </c:pt>
                <c:pt idx="117">
                  <c:v>5.2649810219684222E-17</c:v>
                </c:pt>
                <c:pt idx="118">
                  <c:v>5.2649810219684222E-17</c:v>
                </c:pt>
                <c:pt idx="119">
                  <c:v>1.8973784674201589E-3</c:v>
                </c:pt>
                <c:pt idx="120">
                  <c:v>1.1692045561735086E-3</c:v>
                </c:pt>
                <c:pt idx="121">
                  <c:v>1.9610760186041698E-3</c:v>
                </c:pt>
                <c:pt idx="122">
                  <c:v>1.2116797733040504E-3</c:v>
                </c:pt>
                <c:pt idx="123">
                  <c:v>2.0212364996094667E-3</c:v>
                </c:pt>
                <c:pt idx="124">
                  <c:v>1.1531547426867563E-3</c:v>
                </c:pt>
                <c:pt idx="125">
                  <c:v>2.0805146404467359E-3</c:v>
                </c:pt>
                <c:pt idx="126">
                  <c:v>1.4000616499142105E-3</c:v>
                </c:pt>
                <c:pt idx="127">
                  <c:v>5.2649810219684222E-17</c:v>
                </c:pt>
                <c:pt idx="128">
                  <c:v>1.758913917929106E-3</c:v>
                </c:pt>
                <c:pt idx="129">
                  <c:v>0</c:v>
                </c:pt>
                <c:pt idx="130">
                  <c:v>5.2649810219684222E-17</c:v>
                </c:pt>
                <c:pt idx="131">
                  <c:v>1.0529962043936847E-16</c:v>
                </c:pt>
                <c:pt idx="132">
                  <c:v>0</c:v>
                </c:pt>
                <c:pt idx="133">
                  <c:v>1.579494306590527E-16</c:v>
                </c:pt>
                <c:pt idx="134">
                  <c:v>2.0910580782226027E-3</c:v>
                </c:pt>
                <c:pt idx="135">
                  <c:v>2.3068223335819451E-3</c:v>
                </c:pt>
                <c:pt idx="136">
                  <c:v>5.2649810219684222E-17</c:v>
                </c:pt>
                <c:pt idx="137">
                  <c:v>2.3860035619959986E-3</c:v>
                </c:pt>
                <c:pt idx="138">
                  <c:v>2.2198959985856785E-3</c:v>
                </c:pt>
                <c:pt idx="139">
                  <c:v>1.0529962043936847E-16</c:v>
                </c:pt>
                <c:pt idx="140">
                  <c:v>2.5386857656069205E-3</c:v>
                </c:pt>
                <c:pt idx="141">
                  <c:v>5.2649810219684222E-17</c:v>
                </c:pt>
                <c:pt idx="142">
                  <c:v>1.6251169751513785E-3</c:v>
                </c:pt>
                <c:pt idx="143">
                  <c:v>2.6318718921974696E-3</c:v>
                </c:pt>
                <c:pt idx="144">
                  <c:v>2.3760432483390897E-3</c:v>
                </c:pt>
                <c:pt idx="145">
                  <c:v>1.0529962043936847E-16</c:v>
                </c:pt>
                <c:pt idx="146">
                  <c:v>2.6424926312557258E-3</c:v>
                </c:pt>
                <c:pt idx="147">
                  <c:v>2.6583023417732191E-3</c:v>
                </c:pt>
                <c:pt idx="148">
                  <c:v>1.0529962043936847E-16</c:v>
                </c:pt>
                <c:pt idx="149">
                  <c:v>1.0529962043936847E-16</c:v>
                </c:pt>
                <c:pt idx="150">
                  <c:v>2.9212878394865799E-3</c:v>
                </c:pt>
                <c:pt idx="151">
                  <c:v>5.2649810219684222E-17</c:v>
                </c:pt>
                <c:pt idx="152">
                  <c:v>0</c:v>
                </c:pt>
                <c:pt idx="153">
                  <c:v>5.2649810219684222E-17</c:v>
                </c:pt>
                <c:pt idx="154">
                  <c:v>5.2649810219684222E-17</c:v>
                </c:pt>
                <c:pt idx="155">
                  <c:v>0</c:v>
                </c:pt>
                <c:pt idx="156">
                  <c:v>5.2649810219684222E-17</c:v>
                </c:pt>
                <c:pt idx="157">
                  <c:v>0</c:v>
                </c:pt>
                <c:pt idx="158">
                  <c:v>2.9804505299452539E-3</c:v>
                </c:pt>
                <c:pt idx="159">
                  <c:v>5.2649810219684222E-17</c:v>
                </c:pt>
                <c:pt idx="160">
                  <c:v>2.3533298414468947E-3</c:v>
                </c:pt>
                <c:pt idx="161">
                  <c:v>3.2758488983291789E-3</c:v>
                </c:pt>
                <c:pt idx="162">
                  <c:v>3.1884940468521212E-3</c:v>
                </c:pt>
                <c:pt idx="163">
                  <c:v>2.0906333551682188E-3</c:v>
                </c:pt>
                <c:pt idx="164">
                  <c:v>1.579494306590527E-16</c:v>
                </c:pt>
                <c:pt idx="165">
                  <c:v>5.2649810219684222E-17</c:v>
                </c:pt>
                <c:pt idx="166">
                  <c:v>3.5004586298844251E-3</c:v>
                </c:pt>
                <c:pt idx="167">
                  <c:v>1.0529962043936847E-16</c:v>
                </c:pt>
                <c:pt idx="168">
                  <c:v>2.6324905109842118E-16</c:v>
                </c:pt>
                <c:pt idx="169">
                  <c:v>1.579494306590527E-16</c:v>
                </c:pt>
                <c:pt idx="170">
                  <c:v>3.6705761949214818E-3</c:v>
                </c:pt>
                <c:pt idx="171">
                  <c:v>5.2649810219684222E-17</c:v>
                </c:pt>
                <c:pt idx="172">
                  <c:v>1.579494306590527E-16</c:v>
                </c:pt>
                <c:pt idx="173">
                  <c:v>1.7474450396507285E-3</c:v>
                </c:pt>
                <c:pt idx="174">
                  <c:v>3.2584054599057682E-3</c:v>
                </c:pt>
                <c:pt idx="175">
                  <c:v>3.902347130636107E-3</c:v>
                </c:pt>
                <c:pt idx="176">
                  <c:v>3.6818411815005255E-3</c:v>
                </c:pt>
                <c:pt idx="177">
                  <c:v>2.5957641857428156E-3</c:v>
                </c:pt>
                <c:pt idx="178">
                  <c:v>1.579494306590527E-16</c:v>
                </c:pt>
                <c:pt idx="179">
                  <c:v>1.0529962043936847E-16</c:v>
                </c:pt>
                <c:pt idx="180">
                  <c:v>4.0571449446987172E-3</c:v>
                </c:pt>
                <c:pt idx="181">
                  <c:v>4.0473944958758015E-3</c:v>
                </c:pt>
                <c:pt idx="182">
                  <c:v>5.2649810219684222E-17</c:v>
                </c:pt>
                <c:pt idx="183">
                  <c:v>2.1059924087873694E-16</c:v>
                </c:pt>
                <c:pt idx="184">
                  <c:v>5.2649810219684222E-17</c:v>
                </c:pt>
                <c:pt idx="185">
                  <c:v>5.2649810219684222E-17</c:v>
                </c:pt>
                <c:pt idx="186">
                  <c:v>4.3998820112197317E-3</c:v>
                </c:pt>
                <c:pt idx="187">
                  <c:v>5.2649810219684222E-17</c:v>
                </c:pt>
                <c:pt idx="188">
                  <c:v>2.1059924087873694E-16</c:v>
                </c:pt>
                <c:pt idx="189">
                  <c:v>0</c:v>
                </c:pt>
                <c:pt idx="190">
                  <c:v>0</c:v>
                </c:pt>
                <c:pt idx="191">
                  <c:v>3.8195917537137012E-4</c:v>
                </c:pt>
                <c:pt idx="192">
                  <c:v>7.1843903276255295E-7</c:v>
                </c:pt>
                <c:pt idx="193">
                  <c:v>3.0637315642137767E-4</c:v>
                </c:pt>
                <c:pt idx="194">
                  <c:v>1.3155184658189421E-3</c:v>
                </c:pt>
                <c:pt idx="195">
                  <c:v>3.0209975604613619E-3</c:v>
                </c:pt>
                <c:pt idx="196">
                  <c:v>2.09536348252936E-3</c:v>
                </c:pt>
                <c:pt idx="197">
                  <c:v>0</c:v>
                </c:pt>
                <c:pt idx="198">
                  <c:v>5.5675676461229525E-5</c:v>
                </c:pt>
                <c:pt idx="199">
                  <c:v>1.624467770636745E-6</c:v>
                </c:pt>
                <c:pt idx="200">
                  <c:v>5.2649810219684222E-17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50-4591-8F81-CA5B2BC1DEF2}"/>
            </c:ext>
          </c:extLst>
        </c:ser>
        <c:ser>
          <c:idx val="5"/>
          <c:order val="5"/>
          <c:tx>
            <c:strRef>
              <c:f>spacing!$K$1</c:f>
              <c:strCache>
                <c:ptCount val="1"/>
                <c:pt idx="0">
                  <c:v>HPBW_N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spacing!$K$2:$K$202</c:f>
              <c:numCache>
                <c:formatCode>General</c:formatCode>
                <c:ptCount val="201"/>
                <c:pt idx="0">
                  <c:v>1</c:v>
                </c:pt>
                <c:pt idx="1">
                  <c:v>0.88764044943820219</c:v>
                </c:pt>
                <c:pt idx="2">
                  <c:v>0.8202247191011236</c:v>
                </c:pt>
                <c:pt idx="3">
                  <c:v>0.7528089887640449</c:v>
                </c:pt>
                <c:pt idx="4">
                  <c:v>0.6853932584269663</c:v>
                </c:pt>
                <c:pt idx="5">
                  <c:v>0.6404494382022472</c:v>
                </c:pt>
                <c:pt idx="6">
                  <c:v>0.5955056179775281</c:v>
                </c:pt>
                <c:pt idx="7">
                  <c:v>0.5730337078651685</c:v>
                </c:pt>
                <c:pt idx="8">
                  <c:v>0.5280898876404494</c:v>
                </c:pt>
                <c:pt idx="9">
                  <c:v>0.5056179775280899</c:v>
                </c:pt>
                <c:pt idx="10">
                  <c:v>0.48314606741573035</c:v>
                </c:pt>
                <c:pt idx="11">
                  <c:v>0.4606741573033708</c:v>
                </c:pt>
                <c:pt idx="12">
                  <c:v>0.43820224719101125</c:v>
                </c:pt>
                <c:pt idx="13">
                  <c:v>0.4157303370786517</c:v>
                </c:pt>
                <c:pt idx="14">
                  <c:v>0.4157303370786517</c:v>
                </c:pt>
                <c:pt idx="15">
                  <c:v>0.39325842696629215</c:v>
                </c:pt>
                <c:pt idx="16">
                  <c:v>0.3707865168539326</c:v>
                </c:pt>
                <c:pt idx="17">
                  <c:v>0.3707865168539326</c:v>
                </c:pt>
                <c:pt idx="18">
                  <c:v>0.34831460674157305</c:v>
                </c:pt>
                <c:pt idx="19">
                  <c:v>0.34831460674157305</c:v>
                </c:pt>
                <c:pt idx="20">
                  <c:v>0.3258426966292135</c:v>
                </c:pt>
                <c:pt idx="21">
                  <c:v>0.3258426966292135</c:v>
                </c:pt>
                <c:pt idx="22">
                  <c:v>0.30337078651685395</c:v>
                </c:pt>
                <c:pt idx="23">
                  <c:v>0.30337078651685395</c:v>
                </c:pt>
                <c:pt idx="24">
                  <c:v>0.30337078651685395</c:v>
                </c:pt>
                <c:pt idx="25">
                  <c:v>0.2808988764044944</c:v>
                </c:pt>
                <c:pt idx="26">
                  <c:v>0.2808988764044944</c:v>
                </c:pt>
                <c:pt idx="27">
                  <c:v>0.2808988764044944</c:v>
                </c:pt>
                <c:pt idx="28">
                  <c:v>0.25842696629213485</c:v>
                </c:pt>
                <c:pt idx="29">
                  <c:v>0.25842696629213485</c:v>
                </c:pt>
                <c:pt idx="30">
                  <c:v>0.25842696629213485</c:v>
                </c:pt>
                <c:pt idx="31">
                  <c:v>0.25842696629213485</c:v>
                </c:pt>
                <c:pt idx="32">
                  <c:v>0.23595505617977527</c:v>
                </c:pt>
                <c:pt idx="33">
                  <c:v>0.23595505617977527</c:v>
                </c:pt>
                <c:pt idx="34">
                  <c:v>0.23595505617977527</c:v>
                </c:pt>
                <c:pt idx="35">
                  <c:v>0.23595505617977527</c:v>
                </c:pt>
                <c:pt idx="36">
                  <c:v>0.23595505617977527</c:v>
                </c:pt>
                <c:pt idx="37">
                  <c:v>0.21348314606741572</c:v>
                </c:pt>
                <c:pt idx="38">
                  <c:v>0.21348314606741572</c:v>
                </c:pt>
                <c:pt idx="39">
                  <c:v>0.21348314606741572</c:v>
                </c:pt>
                <c:pt idx="40">
                  <c:v>0.21348314606741572</c:v>
                </c:pt>
                <c:pt idx="41">
                  <c:v>0.21348314606741572</c:v>
                </c:pt>
                <c:pt idx="42">
                  <c:v>0.21348314606741572</c:v>
                </c:pt>
                <c:pt idx="43">
                  <c:v>0.21348314606741572</c:v>
                </c:pt>
                <c:pt idx="44">
                  <c:v>0.19101123595505617</c:v>
                </c:pt>
                <c:pt idx="45">
                  <c:v>0.19101123595505617</c:v>
                </c:pt>
                <c:pt idx="46">
                  <c:v>0.19101123595505617</c:v>
                </c:pt>
                <c:pt idx="47">
                  <c:v>0.19101123595505617</c:v>
                </c:pt>
                <c:pt idx="48">
                  <c:v>0.19101123595505617</c:v>
                </c:pt>
                <c:pt idx="49">
                  <c:v>0.19101123595505617</c:v>
                </c:pt>
                <c:pt idx="50">
                  <c:v>0.19101123595505617</c:v>
                </c:pt>
                <c:pt idx="51">
                  <c:v>0.19101123595505617</c:v>
                </c:pt>
                <c:pt idx="52">
                  <c:v>0.16853932584269662</c:v>
                </c:pt>
                <c:pt idx="53">
                  <c:v>0.16853932584269662</c:v>
                </c:pt>
                <c:pt idx="54">
                  <c:v>0.16853932584269662</c:v>
                </c:pt>
                <c:pt idx="55">
                  <c:v>0.16853932584269662</c:v>
                </c:pt>
                <c:pt idx="56">
                  <c:v>0.16853932584269662</c:v>
                </c:pt>
                <c:pt idx="57">
                  <c:v>0.16853932584269662</c:v>
                </c:pt>
                <c:pt idx="58">
                  <c:v>0.16853932584269662</c:v>
                </c:pt>
                <c:pt idx="59">
                  <c:v>0.16853932584269662</c:v>
                </c:pt>
                <c:pt idx="60">
                  <c:v>0.16853932584269662</c:v>
                </c:pt>
                <c:pt idx="61">
                  <c:v>0.16853932584269662</c:v>
                </c:pt>
                <c:pt idx="62">
                  <c:v>0.16853932584269662</c:v>
                </c:pt>
                <c:pt idx="63">
                  <c:v>0.16853932584269662</c:v>
                </c:pt>
                <c:pt idx="64">
                  <c:v>0.14606741573033707</c:v>
                </c:pt>
                <c:pt idx="65">
                  <c:v>0.14606741573033707</c:v>
                </c:pt>
                <c:pt idx="66">
                  <c:v>0.14606741573033707</c:v>
                </c:pt>
                <c:pt idx="67">
                  <c:v>0.14606741573033707</c:v>
                </c:pt>
                <c:pt idx="68">
                  <c:v>0.14606741573033707</c:v>
                </c:pt>
                <c:pt idx="69">
                  <c:v>0.14606741573033707</c:v>
                </c:pt>
                <c:pt idx="70">
                  <c:v>0.14606741573033707</c:v>
                </c:pt>
                <c:pt idx="71">
                  <c:v>0.14606741573033707</c:v>
                </c:pt>
                <c:pt idx="72">
                  <c:v>0.14606741573033707</c:v>
                </c:pt>
                <c:pt idx="73">
                  <c:v>0.14606741573033707</c:v>
                </c:pt>
                <c:pt idx="74">
                  <c:v>0.14606741573033707</c:v>
                </c:pt>
                <c:pt idx="75">
                  <c:v>0.14606741573033707</c:v>
                </c:pt>
                <c:pt idx="76">
                  <c:v>0.14606741573033707</c:v>
                </c:pt>
                <c:pt idx="77">
                  <c:v>0.14606741573033707</c:v>
                </c:pt>
                <c:pt idx="78">
                  <c:v>0.14606741573033707</c:v>
                </c:pt>
                <c:pt idx="79">
                  <c:v>0.14606741573033707</c:v>
                </c:pt>
                <c:pt idx="80">
                  <c:v>0.14606741573033707</c:v>
                </c:pt>
                <c:pt idx="81">
                  <c:v>0.14606741573033707</c:v>
                </c:pt>
                <c:pt idx="82">
                  <c:v>0.12359550561797752</c:v>
                </c:pt>
                <c:pt idx="83">
                  <c:v>0.12359550561797752</c:v>
                </c:pt>
                <c:pt idx="84">
                  <c:v>0.12359550561797752</c:v>
                </c:pt>
                <c:pt idx="85">
                  <c:v>0.12359550561797752</c:v>
                </c:pt>
                <c:pt idx="86">
                  <c:v>0.12359550561797752</c:v>
                </c:pt>
                <c:pt idx="87">
                  <c:v>0.12359550561797752</c:v>
                </c:pt>
                <c:pt idx="88">
                  <c:v>0.12359550561797752</c:v>
                </c:pt>
                <c:pt idx="89">
                  <c:v>0.12359550561797752</c:v>
                </c:pt>
                <c:pt idx="90">
                  <c:v>0.2696629213483146</c:v>
                </c:pt>
                <c:pt idx="91">
                  <c:v>0.2808988764044944</c:v>
                </c:pt>
                <c:pt idx="92">
                  <c:v>0.29213483146067415</c:v>
                </c:pt>
                <c:pt idx="93">
                  <c:v>0.3146067415730337</c:v>
                </c:pt>
                <c:pt idx="94">
                  <c:v>0.3258426966292135</c:v>
                </c:pt>
                <c:pt idx="95">
                  <c:v>0.33707865168539325</c:v>
                </c:pt>
                <c:pt idx="96">
                  <c:v>0.34831460674157305</c:v>
                </c:pt>
                <c:pt idx="97">
                  <c:v>0.33707865168539325</c:v>
                </c:pt>
                <c:pt idx="98">
                  <c:v>0.2808988764044944</c:v>
                </c:pt>
                <c:pt idx="99">
                  <c:v>0.25842696629213485</c:v>
                </c:pt>
                <c:pt idx="100">
                  <c:v>0.24719101123595505</c:v>
                </c:pt>
                <c:pt idx="101">
                  <c:v>0.2247191011235955</c:v>
                </c:pt>
                <c:pt idx="102">
                  <c:v>0.21348314606741572</c:v>
                </c:pt>
                <c:pt idx="103">
                  <c:v>0.21348314606741572</c:v>
                </c:pt>
                <c:pt idx="104">
                  <c:v>0.20224719101123595</c:v>
                </c:pt>
                <c:pt idx="105">
                  <c:v>0.19101123595505617</c:v>
                </c:pt>
                <c:pt idx="106">
                  <c:v>0.19101123595505617</c:v>
                </c:pt>
                <c:pt idx="107">
                  <c:v>0.19101123595505617</c:v>
                </c:pt>
                <c:pt idx="108">
                  <c:v>0.1797752808988764</c:v>
                </c:pt>
                <c:pt idx="109">
                  <c:v>0.1797752808988764</c:v>
                </c:pt>
                <c:pt idx="110">
                  <c:v>0.16853932584269662</c:v>
                </c:pt>
                <c:pt idx="111">
                  <c:v>0.16853932584269662</c:v>
                </c:pt>
                <c:pt idx="112">
                  <c:v>0.16853932584269662</c:v>
                </c:pt>
                <c:pt idx="113">
                  <c:v>0.15730337078651685</c:v>
                </c:pt>
                <c:pt idx="114">
                  <c:v>0.15730337078651685</c:v>
                </c:pt>
                <c:pt idx="115">
                  <c:v>0.14606741573033707</c:v>
                </c:pt>
                <c:pt idx="116">
                  <c:v>0.15730337078651685</c:v>
                </c:pt>
                <c:pt idx="117">
                  <c:v>0.14606741573033707</c:v>
                </c:pt>
                <c:pt idx="118">
                  <c:v>0.14606741573033707</c:v>
                </c:pt>
                <c:pt idx="119">
                  <c:v>0.14606741573033707</c:v>
                </c:pt>
                <c:pt idx="120">
                  <c:v>0.14606741573033707</c:v>
                </c:pt>
                <c:pt idx="121">
                  <c:v>0.1348314606741573</c:v>
                </c:pt>
                <c:pt idx="122">
                  <c:v>0.1348314606741573</c:v>
                </c:pt>
                <c:pt idx="123">
                  <c:v>0.1348314606741573</c:v>
                </c:pt>
                <c:pt idx="124">
                  <c:v>0.1348314606741573</c:v>
                </c:pt>
                <c:pt idx="125">
                  <c:v>0.1348314606741573</c:v>
                </c:pt>
                <c:pt idx="126">
                  <c:v>0.1348314606741573</c:v>
                </c:pt>
                <c:pt idx="127">
                  <c:v>0.12359550561797752</c:v>
                </c:pt>
                <c:pt idx="128">
                  <c:v>0.1348314606741573</c:v>
                </c:pt>
                <c:pt idx="129">
                  <c:v>0.12359550561797752</c:v>
                </c:pt>
                <c:pt idx="130">
                  <c:v>0.1348314606741573</c:v>
                </c:pt>
                <c:pt idx="131">
                  <c:v>0.12359550561797752</c:v>
                </c:pt>
                <c:pt idx="132">
                  <c:v>0.12359550561797752</c:v>
                </c:pt>
                <c:pt idx="133">
                  <c:v>0.12359550561797752</c:v>
                </c:pt>
                <c:pt idx="134">
                  <c:v>0.12359550561797752</c:v>
                </c:pt>
                <c:pt idx="135">
                  <c:v>0.11235955056179775</c:v>
                </c:pt>
                <c:pt idx="136">
                  <c:v>0.12359550561797752</c:v>
                </c:pt>
                <c:pt idx="137">
                  <c:v>0.11235955056179775</c:v>
                </c:pt>
                <c:pt idx="138">
                  <c:v>0.11235955056179775</c:v>
                </c:pt>
                <c:pt idx="139">
                  <c:v>0.12359550561797752</c:v>
                </c:pt>
                <c:pt idx="140">
                  <c:v>0.11235955056179775</c:v>
                </c:pt>
                <c:pt idx="141">
                  <c:v>0.11235955056179775</c:v>
                </c:pt>
                <c:pt idx="142">
                  <c:v>0.10112359550561797</c:v>
                </c:pt>
                <c:pt idx="143">
                  <c:v>0.11235955056179775</c:v>
                </c:pt>
                <c:pt idx="144">
                  <c:v>0.11235955056179775</c:v>
                </c:pt>
                <c:pt idx="145">
                  <c:v>0.10112359550561797</c:v>
                </c:pt>
                <c:pt idx="146">
                  <c:v>0.11235955056179775</c:v>
                </c:pt>
                <c:pt idx="147">
                  <c:v>0.11235955056179775</c:v>
                </c:pt>
                <c:pt idx="148">
                  <c:v>0.10112359550561797</c:v>
                </c:pt>
                <c:pt idx="149">
                  <c:v>0.11235955056179775</c:v>
                </c:pt>
                <c:pt idx="150">
                  <c:v>0.11235955056179775</c:v>
                </c:pt>
                <c:pt idx="151">
                  <c:v>0.11235955056179775</c:v>
                </c:pt>
                <c:pt idx="152">
                  <c:v>0.10112359550561797</c:v>
                </c:pt>
                <c:pt idx="153">
                  <c:v>0.10112359550561797</c:v>
                </c:pt>
                <c:pt idx="154">
                  <c:v>0.11235955056179775</c:v>
                </c:pt>
                <c:pt idx="155">
                  <c:v>0.10112359550561797</c:v>
                </c:pt>
                <c:pt idx="156">
                  <c:v>0.10112359550561797</c:v>
                </c:pt>
                <c:pt idx="157">
                  <c:v>0.10112359550561797</c:v>
                </c:pt>
                <c:pt idx="158">
                  <c:v>0.10112359550561797</c:v>
                </c:pt>
                <c:pt idx="159">
                  <c:v>0.10112359550561797</c:v>
                </c:pt>
                <c:pt idx="160">
                  <c:v>0.10112359550561797</c:v>
                </c:pt>
                <c:pt idx="161">
                  <c:v>0.10112359550561797</c:v>
                </c:pt>
                <c:pt idx="162">
                  <c:v>0.10112359550561797</c:v>
                </c:pt>
                <c:pt idx="163">
                  <c:v>0.10112359550561797</c:v>
                </c:pt>
                <c:pt idx="164">
                  <c:v>0.10112359550561797</c:v>
                </c:pt>
                <c:pt idx="165">
                  <c:v>0.10112359550561797</c:v>
                </c:pt>
                <c:pt idx="166">
                  <c:v>8.98876404494382E-2</c:v>
                </c:pt>
                <c:pt idx="167">
                  <c:v>0.10112359550561797</c:v>
                </c:pt>
                <c:pt idx="168">
                  <c:v>0.10112359550561797</c:v>
                </c:pt>
                <c:pt idx="169">
                  <c:v>0.10112359550561797</c:v>
                </c:pt>
                <c:pt idx="170">
                  <c:v>8.98876404494382E-2</c:v>
                </c:pt>
                <c:pt idx="171">
                  <c:v>8.98876404494382E-2</c:v>
                </c:pt>
                <c:pt idx="172">
                  <c:v>0.10112359550561797</c:v>
                </c:pt>
                <c:pt idx="173">
                  <c:v>0.10112359550561797</c:v>
                </c:pt>
                <c:pt idx="174">
                  <c:v>8.98876404494382E-2</c:v>
                </c:pt>
                <c:pt idx="175">
                  <c:v>8.98876404494382E-2</c:v>
                </c:pt>
                <c:pt idx="176">
                  <c:v>8.98876404494382E-2</c:v>
                </c:pt>
                <c:pt idx="177">
                  <c:v>0.10112359550561797</c:v>
                </c:pt>
                <c:pt idx="178">
                  <c:v>0.10112359550561797</c:v>
                </c:pt>
                <c:pt idx="179">
                  <c:v>0.10112359550561797</c:v>
                </c:pt>
                <c:pt idx="180">
                  <c:v>8.98876404494382E-2</c:v>
                </c:pt>
                <c:pt idx="181">
                  <c:v>8.98876404494382E-2</c:v>
                </c:pt>
                <c:pt idx="182">
                  <c:v>8.98876404494382E-2</c:v>
                </c:pt>
                <c:pt idx="183">
                  <c:v>0.10112359550561797</c:v>
                </c:pt>
                <c:pt idx="184">
                  <c:v>0.10112359550561797</c:v>
                </c:pt>
                <c:pt idx="185">
                  <c:v>8.98876404494382E-2</c:v>
                </c:pt>
                <c:pt idx="186">
                  <c:v>8.98876404494382E-2</c:v>
                </c:pt>
                <c:pt idx="187">
                  <c:v>8.98876404494382E-2</c:v>
                </c:pt>
                <c:pt idx="188">
                  <c:v>8.98876404494382E-2</c:v>
                </c:pt>
                <c:pt idx="189">
                  <c:v>0.1797752808988764</c:v>
                </c:pt>
                <c:pt idx="190">
                  <c:v>0.19101123595505617</c:v>
                </c:pt>
                <c:pt idx="191">
                  <c:v>0.20224719101123595</c:v>
                </c:pt>
                <c:pt idx="192">
                  <c:v>0.21348314606741572</c:v>
                </c:pt>
                <c:pt idx="193">
                  <c:v>0.2247191011235955</c:v>
                </c:pt>
                <c:pt idx="194">
                  <c:v>0.23595505617977527</c:v>
                </c:pt>
                <c:pt idx="195">
                  <c:v>0.24719101123595505</c:v>
                </c:pt>
                <c:pt idx="196">
                  <c:v>0.25842696629213485</c:v>
                </c:pt>
                <c:pt idx="197">
                  <c:v>0.24719101123595505</c:v>
                </c:pt>
                <c:pt idx="198">
                  <c:v>0.21348314606741572</c:v>
                </c:pt>
                <c:pt idx="199">
                  <c:v>0.19101123595505617</c:v>
                </c:pt>
                <c:pt idx="200">
                  <c:v>0.19101123595505617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E50-4591-8F81-CA5B2BC1DEF2}"/>
            </c:ext>
          </c:extLst>
        </c:ser>
        <c:ser>
          <c:idx val="6"/>
          <c:order val="6"/>
          <c:tx>
            <c:strRef>
              <c:f>spacing!$L$1</c:f>
              <c:strCache>
                <c:ptCount val="1"/>
                <c:pt idx="0">
                  <c:v>DIR_N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spacing!$L$2:$L$202</c:f>
              <c:numCache>
                <c:formatCode>0.0000000</c:formatCode>
                <c:ptCount val="201"/>
                <c:pt idx="0">
                  <c:v>0.24294804523445046</c:v>
                </c:pt>
                <c:pt idx="1">
                  <c:v>0.25882135329829986</c:v>
                </c:pt>
                <c:pt idx="2">
                  <c:v>0.27753514463036183</c:v>
                </c:pt>
                <c:pt idx="3">
                  <c:v>0.29957744880872494</c:v>
                </c:pt>
                <c:pt idx="4">
                  <c:v>0.32554246342554821</c:v>
                </c:pt>
                <c:pt idx="5">
                  <c:v>0.35615032342878056</c:v>
                </c:pt>
                <c:pt idx="6">
                  <c:v>0.39226758795951588</c:v>
                </c:pt>
                <c:pt idx="7" formatCode="General">
                  <c:v>0.43110689374988048</c:v>
                </c:pt>
                <c:pt idx="8" formatCode="General">
                  <c:v>0.45309527369204505</c:v>
                </c:pt>
                <c:pt idx="9" formatCode="General">
                  <c:v>0.46575979282961122</c:v>
                </c:pt>
                <c:pt idx="10" formatCode="General">
                  <c:v>0.4729926094742799</c:v>
                </c:pt>
                <c:pt idx="11" formatCode="General">
                  <c:v>0.47717177720746867</c:v>
                </c:pt>
                <c:pt idx="12" formatCode="General">
                  <c:v>0.48001252113842008</c:v>
                </c:pt>
                <c:pt idx="13" formatCode="General">
                  <c:v>0.48283863462114479</c:v>
                </c:pt>
                <c:pt idx="14" formatCode="General">
                  <c:v>0.48658938789918621</c:v>
                </c:pt>
                <c:pt idx="15" formatCode="General">
                  <c:v>0.49200629248099326</c:v>
                </c:pt>
                <c:pt idx="16" formatCode="General">
                  <c:v>0.49958296324407808</c:v>
                </c:pt>
                <c:pt idx="17" formatCode="General">
                  <c:v>0.50981326415354233</c:v>
                </c:pt>
                <c:pt idx="18" formatCode="General">
                  <c:v>0.52323123050213849</c:v>
                </c:pt>
                <c:pt idx="19" formatCode="General">
                  <c:v>0.54009676868104295</c:v>
                </c:pt>
                <c:pt idx="20" formatCode="General">
                  <c:v>0.56105612251138315</c:v>
                </c:pt>
                <c:pt idx="21" formatCode="General">
                  <c:v>0.58631554335509939</c:v>
                </c:pt>
                <c:pt idx="22" formatCode="General">
                  <c:v>0.61650760841315599</c:v>
                </c:pt>
                <c:pt idx="23" formatCode="General">
                  <c:v>0.6522261740442401</c:v>
                </c:pt>
                <c:pt idx="24" formatCode="General">
                  <c:v>0.68286542124514127</c:v>
                </c:pt>
                <c:pt idx="25" formatCode="General">
                  <c:v>0.69707232375594863</c:v>
                </c:pt>
                <c:pt idx="26" formatCode="General">
                  <c:v>0.70354786651902423</c:v>
                </c:pt>
                <c:pt idx="27" formatCode="General">
                  <c:v>0.70502252044499059</c:v>
                </c:pt>
                <c:pt idx="28" formatCode="General">
                  <c:v>0.70380028748089529</c:v>
                </c:pt>
                <c:pt idx="29" formatCode="General">
                  <c:v>0.70178670806780452</c:v>
                </c:pt>
                <c:pt idx="30" formatCode="General">
                  <c:v>0.70018970268985437</c:v>
                </c:pt>
                <c:pt idx="31" formatCode="General">
                  <c:v>0.69942459262727241</c:v>
                </c:pt>
                <c:pt idx="32" formatCode="General">
                  <c:v>0.70109722472245606</c:v>
                </c:pt>
                <c:pt idx="33" formatCode="General">
                  <c:v>0.70559945997499596</c:v>
                </c:pt>
                <c:pt idx="34" formatCode="General">
                  <c:v>0.71304330811150329</c:v>
                </c:pt>
                <c:pt idx="35" formatCode="General">
                  <c:v>0.72486664590692507</c:v>
                </c:pt>
                <c:pt idx="36" formatCode="General">
                  <c:v>0.74035045119362941</c:v>
                </c:pt>
                <c:pt idx="37" formatCode="General">
                  <c:v>0.76111493438974143</c:v>
                </c:pt>
                <c:pt idx="38" formatCode="General">
                  <c:v>0.7869569978655393</c:v>
                </c:pt>
                <c:pt idx="39" formatCode="General">
                  <c:v>0.81887805733793906</c:v>
                </c:pt>
                <c:pt idx="40" formatCode="General">
                  <c:v>0.85745429040424781</c:v>
                </c:pt>
                <c:pt idx="41" formatCode="General">
                  <c:v>0.87813129328348716</c:v>
                </c:pt>
                <c:pt idx="42" formatCode="General">
                  <c:v>0.88517249294531575</c:v>
                </c:pt>
                <c:pt idx="43" formatCode="General">
                  <c:v>0.8834914854743805</c:v>
                </c:pt>
                <c:pt idx="44" formatCode="General">
                  <c:v>0.87734643741013052</c:v>
                </c:pt>
                <c:pt idx="45" formatCode="General">
                  <c:v>0.86920226823353852</c:v>
                </c:pt>
                <c:pt idx="46" formatCode="General">
                  <c:v>0.85962970789423709</c:v>
                </c:pt>
                <c:pt idx="47" formatCode="General">
                  <c:v>0.85108583050238584</c:v>
                </c:pt>
                <c:pt idx="48" formatCode="General">
                  <c:v>0.84468143633481274</c:v>
                </c:pt>
                <c:pt idx="49" formatCode="General">
                  <c:v>0.8408393349079506</c:v>
                </c:pt>
                <c:pt idx="50" formatCode="General">
                  <c:v>0.84045599311685359</c:v>
                </c:pt>
                <c:pt idx="51" formatCode="General">
                  <c:v>0.84441802352199924</c:v>
                </c:pt>
                <c:pt idx="52" formatCode="General">
                  <c:v>0.85418276996519216</c:v>
                </c:pt>
                <c:pt idx="53" formatCode="General">
                  <c:v>0.8678670671590456</c:v>
                </c:pt>
                <c:pt idx="54" formatCode="General">
                  <c:v>0.88824742454115979</c:v>
                </c:pt>
                <c:pt idx="55" formatCode="General">
                  <c:v>0.91616968632897711</c:v>
                </c:pt>
                <c:pt idx="56" formatCode="General">
                  <c:v>0.95221135969806114</c:v>
                </c:pt>
                <c:pt idx="57" formatCode="General">
                  <c:v>0.99026163041510362</c:v>
                </c:pt>
                <c:pt idx="58" formatCode="General">
                  <c:v>1</c:v>
                </c:pt>
                <c:pt idx="59" formatCode="General">
                  <c:v>0.99558386696274148</c:v>
                </c:pt>
                <c:pt idx="60" formatCode="General">
                  <c:v>0.98232336264205788</c:v>
                </c:pt>
                <c:pt idx="61" formatCode="General">
                  <c:v>0.96420995002394594</c:v>
                </c:pt>
                <c:pt idx="62" formatCode="General">
                  <c:v>0.94201247666589927</c:v>
                </c:pt>
                <c:pt idx="63" formatCode="General">
                  <c:v>0.91933815080228065</c:v>
                </c:pt>
                <c:pt idx="64" formatCode="General">
                  <c:v>0.89921574752925382</c:v>
                </c:pt>
                <c:pt idx="65" formatCode="General">
                  <c:v>0.88206405406225863</c:v>
                </c:pt>
                <c:pt idx="66" formatCode="General">
                  <c:v>0.86843676152937155</c:v>
                </c:pt>
                <c:pt idx="67" formatCode="General">
                  <c:v>0.86047921683152417</c:v>
                </c:pt>
                <c:pt idx="68" formatCode="General">
                  <c:v>0.8566708952556239</c:v>
                </c:pt>
                <c:pt idx="69" formatCode="General">
                  <c:v>0.85960702496519092</c:v>
                </c:pt>
                <c:pt idx="70" formatCode="General">
                  <c:v>0.87127993618339206</c:v>
                </c:pt>
                <c:pt idx="71" formatCode="General">
                  <c:v>0.89040036919098087</c:v>
                </c:pt>
                <c:pt idx="72" formatCode="General">
                  <c:v>0.92133044807156705</c:v>
                </c:pt>
                <c:pt idx="73" formatCode="General">
                  <c:v>0.96571277069073558</c:v>
                </c:pt>
                <c:pt idx="74" formatCode="General">
                  <c:v>0.99668337123037265</c:v>
                </c:pt>
                <c:pt idx="75" formatCode="General">
                  <c:v>0.98623357501971531</c:v>
                </c:pt>
                <c:pt idx="76" formatCode="General">
                  <c:v>0.9560508966235749</c:v>
                </c:pt>
                <c:pt idx="77" formatCode="General">
                  <c:v>0.91196683566014158</c:v>
                </c:pt>
                <c:pt idx="78" formatCode="General">
                  <c:v>0.86122735019036523</c:v>
                </c:pt>
                <c:pt idx="79" formatCode="General">
                  <c:v>0.80776301087994862</c:v>
                </c:pt>
                <c:pt idx="80" formatCode="General">
                  <c:v>0.75603362251256589</c:v>
                </c:pt>
                <c:pt idx="81" formatCode="General">
                  <c:v>0.70499116820029095</c:v>
                </c:pt>
                <c:pt idx="82" formatCode="General">
                  <c:v>0.65797505314114846</c:v>
                </c:pt>
                <c:pt idx="83" formatCode="General">
                  <c:v>0.61544926488199769</c:v>
                </c:pt>
                <c:pt idx="84" formatCode="General">
                  <c:v>0.57718829357403101</c:v>
                </c:pt>
                <c:pt idx="85" formatCode="General">
                  <c:v>0.54398751874720619</c:v>
                </c:pt>
                <c:pt idx="86" formatCode="General">
                  <c:v>0.51453833334879207</c:v>
                </c:pt>
                <c:pt idx="87" formatCode="General">
                  <c:v>0.48928609900461467</c:v>
                </c:pt>
                <c:pt idx="88" formatCode="General">
                  <c:v>0.4680419033859991</c:v>
                </c:pt>
                <c:pt idx="89" formatCode="General">
                  <c:v>0.44981650387869454</c:v>
                </c:pt>
                <c:pt idx="90" formatCode="General">
                  <c:v>0.43487306964827893</c:v>
                </c:pt>
                <c:pt idx="91" formatCode="General">
                  <c:v>0.42258991407612145</c:v>
                </c:pt>
                <c:pt idx="92" formatCode="General">
                  <c:v>0.41294806097191034</c:v>
                </c:pt>
                <c:pt idx="93" formatCode="General">
                  <c:v>0.40558572602897325</c:v>
                </c:pt>
                <c:pt idx="94" formatCode="General">
                  <c:v>0.40089716688667371</c:v>
                </c:pt>
                <c:pt idx="95" formatCode="General">
                  <c:v>0.39824669596991824</c:v>
                </c:pt>
                <c:pt idx="96" formatCode="General">
                  <c:v>0.39784428357870316</c:v>
                </c:pt>
                <c:pt idx="97" formatCode="General">
                  <c:v>0.39947132480397951</c:v>
                </c:pt>
                <c:pt idx="98" formatCode="General">
                  <c:v>0.40335065223951461</c:v>
                </c:pt>
                <c:pt idx="99" formatCode="General">
                  <c:v>0.40952996278015136</c:v>
                </c:pt>
                <c:pt idx="100" formatCode="General">
                  <c:v>0.41749468423627661</c:v>
                </c:pt>
                <c:pt idx="101" formatCode="General">
                  <c:v>0.42808656902641312</c:v>
                </c:pt>
                <c:pt idx="102" formatCode="General">
                  <c:v>0.44059452098206264</c:v>
                </c:pt>
                <c:pt idx="103" formatCode="General">
                  <c:v>0.4552680702018802</c:v>
                </c:pt>
                <c:pt idx="104" formatCode="General">
                  <c:v>0.47265270918117247</c:v>
                </c:pt>
                <c:pt idx="105" formatCode="General">
                  <c:v>0.49236742479225559</c:v>
                </c:pt>
                <c:pt idx="106" formatCode="General">
                  <c:v>0.51480407536400175</c:v>
                </c:pt>
                <c:pt idx="107" formatCode="General">
                  <c:v>0.53712658074113073</c:v>
                </c:pt>
                <c:pt idx="108" formatCode="General">
                  <c:v>0.54787275930738655</c:v>
                </c:pt>
                <c:pt idx="109" formatCode="General">
                  <c:v>0.55336324438250672</c:v>
                </c:pt>
                <c:pt idx="110" formatCode="General">
                  <c:v>0.5563988088865911</c:v>
                </c:pt>
                <c:pt idx="111" formatCode="General">
                  <c:v>0.55720632835158002</c:v>
                </c:pt>
                <c:pt idx="112" formatCode="General">
                  <c:v>0.5575689849468165</c:v>
                </c:pt>
                <c:pt idx="113" formatCode="General">
                  <c:v>0.55862060581051709</c:v>
                </c:pt>
                <c:pt idx="114" formatCode="General">
                  <c:v>0.55982813393839381</c:v>
                </c:pt>
                <c:pt idx="115" formatCode="General">
                  <c:v>0.56245299252884917</c:v>
                </c:pt>
                <c:pt idx="116" formatCode="General">
                  <c:v>0.56570400281467348</c:v>
                </c:pt>
                <c:pt idx="117" formatCode="General">
                  <c:v>0.57119255008212455</c:v>
                </c:pt>
                <c:pt idx="118" formatCode="General">
                  <c:v>0.57810717261535849</c:v>
                </c:pt>
                <c:pt idx="119" formatCode="General">
                  <c:v>0.58683077739521738</c:v>
                </c:pt>
                <c:pt idx="120" formatCode="General">
                  <c:v>0.59876366085188959</c:v>
                </c:pt>
                <c:pt idx="121" formatCode="General">
                  <c:v>0.61197293323186042</c:v>
                </c:pt>
                <c:pt idx="122" formatCode="General">
                  <c:v>0.62699391841345053</c:v>
                </c:pt>
                <c:pt idx="123" formatCode="General">
                  <c:v>0.64515907889411817</c:v>
                </c:pt>
                <c:pt idx="124" formatCode="General">
                  <c:v>0.659538891706554</c:v>
                </c:pt>
                <c:pt idx="125" formatCode="General">
                  <c:v>0.66643143400826932</c:v>
                </c:pt>
                <c:pt idx="126" formatCode="General">
                  <c:v>0.6691548289158854</c:v>
                </c:pt>
                <c:pt idx="127" formatCode="General">
                  <c:v>0.66899155559544921</c:v>
                </c:pt>
                <c:pt idx="128" formatCode="General">
                  <c:v>0.66863778251835781</c:v>
                </c:pt>
                <c:pt idx="129" formatCode="General">
                  <c:v>0.66825172959496926</c:v>
                </c:pt>
                <c:pt idx="130" formatCode="General">
                  <c:v>0.66707216109783141</c:v>
                </c:pt>
                <c:pt idx="131" formatCode="General">
                  <c:v>0.66734268078151437</c:v>
                </c:pt>
                <c:pt idx="132" formatCode="General">
                  <c:v>0.66861250041446851</c:v>
                </c:pt>
                <c:pt idx="133" formatCode="General">
                  <c:v>0.67157655203200151</c:v>
                </c:pt>
                <c:pt idx="134" formatCode="General">
                  <c:v>0.67464134574654544</c:v>
                </c:pt>
                <c:pt idx="135" formatCode="General">
                  <c:v>0.68031848125199623</c:v>
                </c:pt>
                <c:pt idx="136" formatCode="General">
                  <c:v>0.68883439901256027</c:v>
                </c:pt>
                <c:pt idx="137" formatCode="General">
                  <c:v>0.69905206982020651</c:v>
                </c:pt>
                <c:pt idx="138" formatCode="General">
                  <c:v>0.71163755614227286</c:v>
                </c:pt>
                <c:pt idx="139" formatCode="General">
                  <c:v>0.72728484378328939</c:v>
                </c:pt>
                <c:pt idx="140" formatCode="General">
                  <c:v>0.74531595715744547</c:v>
                </c:pt>
                <c:pt idx="141" formatCode="General">
                  <c:v>0.75401467753436735</c:v>
                </c:pt>
                <c:pt idx="142" formatCode="General">
                  <c:v>0.75628949156152525</c:v>
                </c:pt>
                <c:pt idx="143" formatCode="General">
                  <c:v>0.75724783392486217</c:v>
                </c:pt>
                <c:pt idx="144" formatCode="General">
                  <c:v>0.75550047641572859</c:v>
                </c:pt>
                <c:pt idx="145" formatCode="General">
                  <c:v>0.75163306147864584</c:v>
                </c:pt>
                <c:pt idx="146" formatCode="General">
                  <c:v>0.74666983642946338</c:v>
                </c:pt>
                <c:pt idx="147" formatCode="General">
                  <c:v>0.7430859672350284</c:v>
                </c:pt>
                <c:pt idx="148" formatCode="General">
                  <c:v>0.74069171549543311</c:v>
                </c:pt>
                <c:pt idx="149" formatCode="General">
                  <c:v>0.7393937784270016</c:v>
                </c:pt>
                <c:pt idx="150" formatCode="General">
                  <c:v>0.73991762124096561</c:v>
                </c:pt>
                <c:pt idx="151" formatCode="General">
                  <c:v>0.7413274994299931</c:v>
                </c:pt>
                <c:pt idx="152" formatCode="General">
                  <c:v>0.74608518038028993</c:v>
                </c:pt>
                <c:pt idx="153" formatCode="General">
                  <c:v>0.75555350003477584</c:v>
                </c:pt>
                <c:pt idx="154" formatCode="General">
                  <c:v>0.76486612368992724</c:v>
                </c:pt>
                <c:pt idx="155" formatCode="General">
                  <c:v>0.77916636784090343</c:v>
                </c:pt>
                <c:pt idx="156" formatCode="General">
                  <c:v>0.79690247389102908</c:v>
                </c:pt>
                <c:pt idx="157" formatCode="General">
                  <c:v>0.81389196721945289</c:v>
                </c:pt>
                <c:pt idx="158" formatCode="General">
                  <c:v>0.81894448089148553</c:v>
                </c:pt>
                <c:pt idx="159" formatCode="General">
                  <c:v>0.81729077372778591</c:v>
                </c:pt>
                <c:pt idx="160" formatCode="General">
                  <c:v>0.81052433721330608</c:v>
                </c:pt>
                <c:pt idx="161" formatCode="General">
                  <c:v>0.80203013051866212</c:v>
                </c:pt>
                <c:pt idx="162" formatCode="General">
                  <c:v>0.79493727590076491</c:v>
                </c:pt>
                <c:pt idx="163" formatCode="General">
                  <c:v>0.78456448399641399</c:v>
                </c:pt>
                <c:pt idx="164" formatCode="General">
                  <c:v>0.77553360567941321</c:v>
                </c:pt>
                <c:pt idx="165" formatCode="General">
                  <c:v>0.76735743205550666</c:v>
                </c:pt>
                <c:pt idx="166" formatCode="General">
                  <c:v>0.75886991850869145</c:v>
                </c:pt>
                <c:pt idx="167" formatCode="General">
                  <c:v>0.75458616649328114</c:v>
                </c:pt>
                <c:pt idx="168" formatCode="General">
                  <c:v>0.75349181121633158</c:v>
                </c:pt>
                <c:pt idx="169" formatCode="General">
                  <c:v>0.75740245688313046</c:v>
                </c:pt>
                <c:pt idx="170" formatCode="General">
                  <c:v>0.76370074312235825</c:v>
                </c:pt>
                <c:pt idx="171" formatCode="General">
                  <c:v>0.77372806939936845</c:v>
                </c:pt>
                <c:pt idx="172" formatCode="General">
                  <c:v>0.7894307656460392</c:v>
                </c:pt>
                <c:pt idx="173" formatCode="General">
                  <c:v>0.81197611229370681</c:v>
                </c:pt>
                <c:pt idx="174" formatCode="General">
                  <c:v>0.82619014859178597</c:v>
                </c:pt>
                <c:pt idx="175" formatCode="General">
                  <c:v>0.82162576328694159</c:v>
                </c:pt>
                <c:pt idx="176" formatCode="General">
                  <c:v>0.80969910809879098</c:v>
                </c:pt>
                <c:pt idx="177" formatCode="General">
                  <c:v>0.78569770202160849</c:v>
                </c:pt>
                <c:pt idx="178" formatCode="General">
                  <c:v>0.75765784933149161</c:v>
                </c:pt>
                <c:pt idx="179" formatCode="General">
                  <c:v>0.728949548758138</c:v>
                </c:pt>
                <c:pt idx="180" formatCode="General">
                  <c:v>0.69758032882035392</c:v>
                </c:pt>
                <c:pt idx="181" formatCode="General">
                  <c:v>0.66719353277595383</c:v>
                </c:pt>
                <c:pt idx="182" formatCode="General">
                  <c:v>0.63613566939676602</c:v>
                </c:pt>
                <c:pt idx="183" formatCode="General">
                  <c:v>0.60796534907736566</c:v>
                </c:pt>
                <c:pt idx="184" formatCode="General">
                  <c:v>0.58067034574444087</c:v>
                </c:pt>
                <c:pt idx="185" formatCode="General">
                  <c:v>0.55628721294250894</c:v>
                </c:pt>
                <c:pt idx="186" formatCode="General">
                  <c:v>0.53390835011068549</c:v>
                </c:pt>
                <c:pt idx="187" formatCode="General">
                  <c:v>0.51436058163264153</c:v>
                </c:pt>
                <c:pt idx="188" formatCode="General">
                  <c:v>0.49714612255805291</c:v>
                </c:pt>
                <c:pt idx="189" formatCode="General">
                  <c:v>0.48293922005580231</c:v>
                </c:pt>
                <c:pt idx="190" formatCode="General">
                  <c:v>0.47055458121614729</c:v>
                </c:pt>
                <c:pt idx="191" formatCode="General">
                  <c:v>0.45928974595100613</c:v>
                </c:pt>
                <c:pt idx="192" formatCode="General">
                  <c:v>0.45012911716897408</c:v>
                </c:pt>
                <c:pt idx="193" formatCode="General">
                  <c:v>0.44360947312422916</c:v>
                </c:pt>
                <c:pt idx="194" formatCode="General">
                  <c:v>0.439707675141497</c:v>
                </c:pt>
                <c:pt idx="195" formatCode="General">
                  <c:v>0.43727848040029732</c:v>
                </c:pt>
                <c:pt idx="196" formatCode="General">
                  <c:v>0.43696170482749402</c:v>
                </c:pt>
                <c:pt idx="197" formatCode="General">
                  <c:v>0.4380097829013247</c:v>
                </c:pt>
                <c:pt idx="198" formatCode="General">
                  <c:v>0.44190013177921827</c:v>
                </c:pt>
                <c:pt idx="199" formatCode="General">
                  <c:v>0.44714379150053496</c:v>
                </c:pt>
                <c:pt idx="200" formatCode="General">
                  <c:v>0.45414882593310102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E50-4591-8F81-CA5B2BC1DEF2}"/>
            </c:ext>
          </c:extLst>
        </c:ser>
        <c:ser>
          <c:idx val="8"/>
          <c:order val="8"/>
          <c:tx>
            <c:strRef>
              <c:f>spacing!$M$1</c:f>
              <c:strCache>
                <c:ptCount val="1"/>
                <c:pt idx="0">
                  <c:v>F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spacing!$M$2:$M$202</c:f>
              <c:numCache>
                <c:formatCode>General</c:formatCode>
                <c:ptCount val="201"/>
                <c:pt idx="0">
                  <c:v>4.1751324182109695E-2</c:v>
                </c:pt>
                <c:pt idx="1">
                  <c:v>6.314684578679744E-2</c:v>
                </c:pt>
                <c:pt idx="2">
                  <c:v>9.1731649983488719E-2</c:v>
                </c:pt>
                <c:pt idx="3">
                  <c:v>0.13508419610321667</c:v>
                </c:pt>
                <c:pt idx="4">
                  <c:v>0.20397954643223931</c:v>
                </c:pt>
                <c:pt idx="5">
                  <c:v>0.31157032389373224</c:v>
                </c:pt>
                <c:pt idx="6">
                  <c:v>0.53216295533604296</c:v>
                </c:pt>
                <c:pt idx="7">
                  <c:v>0.75232379497528168</c:v>
                </c:pt>
                <c:pt idx="8">
                  <c:v>0.5652885948421591</c:v>
                </c:pt>
                <c:pt idx="9">
                  <c:v>0.49073816105588558</c:v>
                </c:pt>
                <c:pt idx="10">
                  <c:v>0.45153719573815287</c:v>
                </c:pt>
                <c:pt idx="11">
                  <c:v>0.43149886251050396</c:v>
                </c:pt>
                <c:pt idx="12">
                  <c:v>0.42595336210671553</c:v>
                </c:pt>
                <c:pt idx="13">
                  <c:v>0.43379107981667114</c:v>
                </c:pt>
                <c:pt idx="14">
                  <c:v>0.43100526162027569</c:v>
                </c:pt>
                <c:pt idx="15">
                  <c:v>0.46068510563826742</c:v>
                </c:pt>
                <c:pt idx="16">
                  <c:v>0.49610705379496922</c:v>
                </c:pt>
                <c:pt idx="17">
                  <c:v>0.50627051671140233</c:v>
                </c:pt>
                <c:pt idx="18">
                  <c:v>0.5531820447048118</c:v>
                </c:pt>
                <c:pt idx="19">
                  <c:v>0.57095985714202657</c:v>
                </c:pt>
                <c:pt idx="20">
                  <c:v>0.63409728180821912</c:v>
                </c:pt>
                <c:pt idx="21">
                  <c:v>0.66250894201087307</c:v>
                </c:pt>
                <c:pt idx="22">
                  <c:v>0.74818456929059252</c:v>
                </c:pt>
                <c:pt idx="23">
                  <c:v>0.7915257375669541</c:v>
                </c:pt>
                <c:pt idx="24">
                  <c:v>0.82886789548322304</c:v>
                </c:pt>
                <c:pt idx="25">
                  <c:v>0.91375512703771011</c:v>
                </c:pt>
                <c:pt idx="26">
                  <c:v>0.92217520856923285</c:v>
                </c:pt>
                <c:pt idx="27">
                  <c:v>0.92400600514004638</c:v>
                </c:pt>
                <c:pt idx="28">
                  <c:v>1.0030726472471281</c:v>
                </c:pt>
                <c:pt idx="29">
                  <c:v>1.0002162139254536</c:v>
                </c:pt>
                <c:pt idx="30">
                  <c:v>0.9976718123396614</c:v>
                </c:pt>
                <c:pt idx="31">
                  <c:v>0.99649210987768266</c:v>
                </c:pt>
                <c:pt idx="32">
                  <c:v>1.0940568655599425</c:v>
                </c:pt>
                <c:pt idx="33">
                  <c:v>1.1013403635540107</c:v>
                </c:pt>
                <c:pt idx="34">
                  <c:v>1.113595196615065</c:v>
                </c:pt>
                <c:pt idx="35">
                  <c:v>1.1313718601353031</c:v>
                </c:pt>
                <c:pt idx="36">
                  <c:v>1.1548908689230866</c:v>
                </c:pt>
                <c:pt idx="37">
                  <c:v>1.312263538287185</c:v>
                </c:pt>
                <c:pt idx="38">
                  <c:v>1.3582701455772797</c:v>
                </c:pt>
                <c:pt idx="39">
                  <c:v>1.4121524984825047</c:v>
                </c:pt>
                <c:pt idx="40">
                  <c:v>1.4782138444500816</c:v>
                </c:pt>
                <c:pt idx="41">
                  <c:v>1.51637876150018</c:v>
                </c:pt>
                <c:pt idx="42">
                  <c:v>1.5258160740451603</c:v>
                </c:pt>
                <c:pt idx="43">
                  <c:v>1.5244805534020971</c:v>
                </c:pt>
                <c:pt idx="44">
                  <c:v>1.6904975092775638</c:v>
                </c:pt>
                <c:pt idx="45">
                  <c:v>1.6758050223232643</c:v>
                </c:pt>
                <c:pt idx="46">
                  <c:v>1.6563381122677046</c:v>
                </c:pt>
                <c:pt idx="47">
                  <c:v>1.641230260431801</c:v>
                </c:pt>
                <c:pt idx="48">
                  <c:v>1.6271268486529347</c:v>
                </c:pt>
                <c:pt idx="49">
                  <c:v>1.6229732733674811</c:v>
                </c:pt>
                <c:pt idx="50">
                  <c:v>1.6186585043742305</c:v>
                </c:pt>
                <c:pt idx="51">
                  <c:v>1.6290294270926859</c:v>
                </c:pt>
                <c:pt idx="52">
                  <c:v>1.8653892298498573</c:v>
                </c:pt>
                <c:pt idx="53">
                  <c:v>1.8946996768038928</c:v>
                </c:pt>
                <c:pt idx="54">
                  <c:v>1.9442162431131442</c:v>
                </c:pt>
                <c:pt idx="55">
                  <c:v>1.9997088749511491</c:v>
                </c:pt>
                <c:pt idx="56">
                  <c:v>2.0794172110843552</c:v>
                </c:pt>
                <c:pt idx="57">
                  <c:v>2.1670246600270455</c:v>
                </c:pt>
                <c:pt idx="58">
                  <c:v>2.1824669484377166</c:v>
                </c:pt>
                <c:pt idx="59">
                  <c:v>2.1735639015383166</c:v>
                </c:pt>
                <c:pt idx="60">
                  <c:v>2.1516856975133827</c:v>
                </c:pt>
                <c:pt idx="61">
                  <c:v>2.1051796766623743</c:v>
                </c:pt>
                <c:pt idx="62">
                  <c:v>2.0553309111488547</c:v>
                </c:pt>
                <c:pt idx="63">
                  <c:v>2.0099427223450577</c:v>
                </c:pt>
                <c:pt idx="64">
                  <c:v>2.2693570035140458</c:v>
                </c:pt>
                <c:pt idx="65">
                  <c:v>2.2206646376553616</c:v>
                </c:pt>
                <c:pt idx="66">
                  <c:v>2.1857046942888627</c:v>
                </c:pt>
                <c:pt idx="67">
                  <c:v>2.1658766137097896</c:v>
                </c:pt>
                <c:pt idx="68">
                  <c:v>2.1559362140902683</c:v>
                </c:pt>
                <c:pt idx="69">
                  <c:v>2.1631649084377997</c:v>
                </c:pt>
                <c:pt idx="70">
                  <c:v>2.1927592754185969</c:v>
                </c:pt>
                <c:pt idx="71">
                  <c:v>2.2409013656908723</c:v>
                </c:pt>
                <c:pt idx="72">
                  <c:v>2.3181624024830896</c:v>
                </c:pt>
                <c:pt idx="73">
                  <c:v>2.4306486691022893</c:v>
                </c:pt>
                <c:pt idx="74">
                  <c:v>2.5076833566403285</c:v>
                </c:pt>
                <c:pt idx="75">
                  <c:v>2.482238619574741</c:v>
                </c:pt>
                <c:pt idx="76">
                  <c:v>2.405302251120105</c:v>
                </c:pt>
                <c:pt idx="77">
                  <c:v>2.1140887233223595</c:v>
                </c:pt>
                <c:pt idx="78">
                  <c:v>1.5933298756615326</c:v>
                </c:pt>
                <c:pt idx="79">
                  <c:v>1.1926937149681491</c:v>
                </c:pt>
                <c:pt idx="80">
                  <c:v>0.8847675677133815</c:v>
                </c:pt>
                <c:pt idx="81">
                  <c:v>0.64540944543653789</c:v>
                </c:pt>
                <c:pt idx="82">
                  <c:v>0.5460600619166498</c:v>
                </c:pt>
                <c:pt idx="83">
                  <c:v>0.38104559851688308</c:v>
                </c:pt>
                <c:pt idx="84">
                  <c:v>0.25636917201311488</c:v>
                </c:pt>
                <c:pt idx="85">
                  <c:v>0.16381430860290944</c:v>
                </c:pt>
                <c:pt idx="86">
                  <c:v>9.6338751754259558E-2</c:v>
                </c:pt>
                <c:pt idx="87">
                  <c:v>4.9143548479919044E-2</c:v>
                </c:pt>
                <c:pt idx="88">
                  <c:v>1.8406752296172543E-2</c:v>
                </c:pt>
                <c:pt idx="89">
                  <c:v>1.3258669322628717E-3</c:v>
                </c:pt>
                <c:pt idx="90">
                  <c:v>0</c:v>
                </c:pt>
                <c:pt idx="91">
                  <c:v>1.7531830015732827E-3</c:v>
                </c:pt>
                <c:pt idx="92">
                  <c:v>1.6570658043501257E-3</c:v>
                </c:pt>
                <c:pt idx="93">
                  <c:v>1.5458197710821785E-3</c:v>
                </c:pt>
                <c:pt idx="94">
                  <c:v>1.5104960513990526E-3</c:v>
                </c:pt>
                <c:pt idx="95">
                  <c:v>6.220391845818301E-17</c:v>
                </c:pt>
                <c:pt idx="96">
                  <c:v>1.4225185963551313E-3</c:v>
                </c:pt>
                <c:pt idx="97">
                  <c:v>1.4897521901205061E-3</c:v>
                </c:pt>
                <c:pt idx="98">
                  <c:v>7.5601353640930798E-17</c:v>
                </c:pt>
                <c:pt idx="99">
                  <c:v>2.016848333386017E-3</c:v>
                </c:pt>
                <c:pt idx="100">
                  <c:v>1.9639895785448203E-3</c:v>
                </c:pt>
                <c:pt idx="101">
                  <c:v>1.0029711094492199E-16</c:v>
                </c:pt>
                <c:pt idx="102">
                  <c:v>2.6015635934291776E-3</c:v>
                </c:pt>
                <c:pt idx="103">
                  <c:v>2.6739424744133171E-3</c:v>
                </c:pt>
                <c:pt idx="104">
                  <c:v>0</c:v>
                </c:pt>
                <c:pt idx="105">
                  <c:v>3.2112427515734038E-3</c:v>
                </c:pt>
                <c:pt idx="106">
                  <c:v>3.8111097175373026E-3</c:v>
                </c:pt>
                <c:pt idx="107">
                  <c:v>4.3523310548404821E-3</c:v>
                </c:pt>
                <c:pt idx="108">
                  <c:v>3.209050394230136E-16</c:v>
                </c:pt>
                <c:pt idx="109">
                  <c:v>0</c:v>
                </c:pt>
                <c:pt idx="110">
                  <c:v>0</c:v>
                </c:pt>
                <c:pt idx="111">
                  <c:v>5.4937206673458788E-3</c:v>
                </c:pt>
                <c:pt idx="112">
                  <c:v>5.1781300435334802E-3</c:v>
                </c:pt>
                <c:pt idx="113">
                  <c:v>0</c:v>
                </c:pt>
                <c:pt idx="114">
                  <c:v>6.2346616066271086E-3</c:v>
                </c:pt>
                <c:pt idx="115">
                  <c:v>5.7588635030926139E-3</c:v>
                </c:pt>
                <c:pt idx="116">
                  <c:v>5.8586686523847764E-3</c:v>
                </c:pt>
                <c:pt idx="117">
                  <c:v>2.0588561254647685E-16</c:v>
                </c:pt>
                <c:pt idx="118">
                  <c:v>2.0837797925465228E-16</c:v>
                </c:pt>
                <c:pt idx="119">
                  <c:v>7.6227820933362691E-3</c:v>
                </c:pt>
                <c:pt idx="120">
                  <c:v>4.7928362177065489E-3</c:v>
                </c:pt>
                <c:pt idx="121">
                  <c:v>8.9009303718525709E-3</c:v>
                </c:pt>
                <c:pt idx="122">
                  <c:v>5.6345592128695249E-3</c:v>
                </c:pt>
                <c:pt idx="123">
                  <c:v>9.6714748308378458E-3</c:v>
                </c:pt>
                <c:pt idx="124">
                  <c:v>5.6407488071035326E-3</c:v>
                </c:pt>
                <c:pt idx="125">
                  <c:v>1.0283359301868534E-2</c:v>
                </c:pt>
                <c:pt idx="126">
                  <c:v>6.9483636024985987E-3</c:v>
                </c:pt>
                <c:pt idx="127">
                  <c:v>2.8498025283816214E-16</c:v>
                </c:pt>
                <c:pt idx="128">
                  <c:v>8.7225659044588913E-3</c:v>
                </c:pt>
                <c:pt idx="129">
                  <c:v>0</c:v>
                </c:pt>
                <c:pt idx="130">
                  <c:v>2.6048240157771289E-16</c:v>
                </c:pt>
                <c:pt idx="131">
                  <c:v>5.6855571436784404E-16</c:v>
                </c:pt>
                <c:pt idx="132">
                  <c:v>0</c:v>
                </c:pt>
                <c:pt idx="133">
                  <c:v>8.5824426630279682E-16</c:v>
                </c:pt>
                <c:pt idx="134">
                  <c:v>1.1413960636130826E-2</c:v>
                </c:pt>
                <c:pt idx="135">
                  <c:v>1.3967427411855826E-2</c:v>
                </c:pt>
                <c:pt idx="136">
                  <c:v>2.9343300308103064E-16</c:v>
                </c:pt>
                <c:pt idx="137">
                  <c:v>1.4844672484644026E-2</c:v>
                </c:pt>
                <c:pt idx="138">
                  <c:v>1.4059876133579351E-2</c:v>
                </c:pt>
                <c:pt idx="139">
                  <c:v>6.196246183772757E-16</c:v>
                </c:pt>
                <c:pt idx="140">
                  <c:v>1.6839894800706207E-2</c:v>
                </c:pt>
                <c:pt idx="141">
                  <c:v>3.5331869410786347E-16</c:v>
                </c:pt>
                <c:pt idx="142">
                  <c:v>1.2154026809667373E-2</c:v>
                </c:pt>
                <c:pt idx="143">
                  <c:v>1.7737515676854936E-2</c:v>
                </c:pt>
                <c:pt idx="144">
                  <c:v>1.5976406074330565E-2</c:v>
                </c:pt>
                <c:pt idx="145">
                  <c:v>7.826726857134434E-16</c:v>
                </c:pt>
                <c:pt idx="146">
                  <c:v>1.7560318912637398E-2</c:v>
                </c:pt>
                <c:pt idx="147">
                  <c:v>1.7580589784873275E-2</c:v>
                </c:pt>
                <c:pt idx="148">
                  <c:v>7.7127950320873213E-16</c:v>
                </c:pt>
                <c:pt idx="149">
                  <c:v>6.9293516958998457E-16</c:v>
                </c:pt>
                <c:pt idx="150">
                  <c:v>1.9237459907462326E-2</c:v>
                </c:pt>
                <c:pt idx="151">
                  <c:v>3.473736941850376E-16</c:v>
                </c:pt>
                <c:pt idx="152">
                  <c:v>0</c:v>
                </c:pt>
                <c:pt idx="153">
                  <c:v>3.9337751183341914E-16</c:v>
                </c:pt>
                <c:pt idx="154">
                  <c:v>3.5840350067608764E-16</c:v>
                </c:pt>
                <c:pt idx="155">
                  <c:v>0</c:v>
                </c:pt>
                <c:pt idx="156">
                  <c:v>4.1490577747137775E-16</c:v>
                </c:pt>
                <c:pt idx="157">
                  <c:v>0</c:v>
                </c:pt>
                <c:pt idx="158">
                  <c:v>2.4137032508235602E-2</c:v>
                </c:pt>
                <c:pt idx="159">
                  <c:v>4.2552090751832735E-16</c:v>
                </c:pt>
                <c:pt idx="160">
                  <c:v>1.8862374309832276E-2</c:v>
                </c:pt>
                <c:pt idx="161">
                  <c:v>2.5981369692698517E-2</c:v>
                </c:pt>
                <c:pt idx="162">
                  <c:v>2.5064899632545375E-2</c:v>
                </c:pt>
                <c:pt idx="163">
                  <c:v>1.6220118275285425E-2</c:v>
                </c:pt>
                <c:pt idx="164">
                  <c:v>1.2113403490209197E-15</c:v>
                </c:pt>
                <c:pt idx="165">
                  <c:v>3.9952320688737915E-16</c:v>
                </c:pt>
                <c:pt idx="166">
                  <c:v>2.9552369401638263E-2</c:v>
                </c:pt>
                <c:pt idx="167">
                  <c:v>7.857477428809015E-16</c:v>
                </c:pt>
                <c:pt idx="168">
                  <c:v>1.9615204870965078E-15</c:v>
                </c:pt>
                <c:pt idx="169">
                  <c:v>1.1830205032396419E-15</c:v>
                </c:pt>
                <c:pt idx="170">
                  <c:v>3.1185842166205107E-2</c:v>
                </c:pt>
                <c:pt idx="171">
                  <c:v>4.5319507567265346E-16</c:v>
                </c:pt>
                <c:pt idx="172">
                  <c:v>1.2330469397877049E-15</c:v>
                </c:pt>
                <c:pt idx="173">
                  <c:v>1.4031182560787151E-2</c:v>
                </c:pt>
                <c:pt idx="174">
                  <c:v>2.9949195213396645E-2</c:v>
                </c:pt>
                <c:pt idx="175">
                  <c:v>3.5669741955491913E-2</c:v>
                </c:pt>
                <c:pt idx="176">
                  <c:v>3.316566666914892E-2</c:v>
                </c:pt>
                <c:pt idx="177">
                  <c:v>2.016825000664476E-2</c:v>
                </c:pt>
                <c:pt idx="178">
                  <c:v>1.1834194120364619E-15</c:v>
                </c:pt>
                <c:pt idx="179">
                  <c:v>7.5905242905862175E-16</c:v>
                </c:pt>
                <c:pt idx="180">
                  <c:v>3.148580261361679E-2</c:v>
                </c:pt>
                <c:pt idx="181">
                  <c:v>3.0041899183684762E-2</c:v>
                </c:pt>
                <c:pt idx="182">
                  <c:v>3.7260319772829062E-16</c:v>
                </c:pt>
                <c:pt idx="183">
                  <c:v>1.2661440720742208E-15</c:v>
                </c:pt>
                <c:pt idx="184">
                  <c:v>3.023249257582498E-16</c:v>
                </c:pt>
                <c:pt idx="185">
                  <c:v>3.2583363010329428E-16</c:v>
                </c:pt>
                <c:pt idx="186">
                  <c:v>2.6134112916373627E-2</c:v>
                </c:pt>
                <c:pt idx="187">
                  <c:v>3.0127598045782531E-16</c:v>
                </c:pt>
                <c:pt idx="188">
                  <c:v>1.1647718806839348E-15</c:v>
                </c:pt>
                <c:pt idx="189">
                  <c:v>0</c:v>
                </c:pt>
                <c:pt idx="190">
                  <c:v>0</c:v>
                </c:pt>
                <c:pt idx="191">
                  <c:v>8.6740355573208566E-4</c:v>
                </c:pt>
                <c:pt idx="192">
                  <c:v>1.5148283764518644E-6</c:v>
                </c:pt>
                <c:pt idx="193">
                  <c:v>6.0479965352275007E-4</c:v>
                </c:pt>
                <c:pt idx="194">
                  <c:v>2.4514989234654802E-3</c:v>
                </c:pt>
                <c:pt idx="195">
                  <c:v>5.3441151275139967E-3</c:v>
                </c:pt>
                <c:pt idx="196">
                  <c:v>3.5429491461207853E-3</c:v>
                </c:pt>
                <c:pt idx="197">
                  <c:v>0</c:v>
                </c:pt>
                <c:pt idx="198">
                  <c:v>1.1524604737343084E-4</c:v>
                </c:pt>
                <c:pt idx="199">
                  <c:v>3.8027641384606626E-6</c:v>
                </c:pt>
                <c:pt idx="200">
                  <c:v>1.2518032971890856E-16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E50-4591-8F81-CA5B2BC1D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4654656"/>
        <c:axId val="56465174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spacing!$G$1</c15:sqref>
                        </c15:formulaRef>
                      </c:ext>
                    </c:extLst>
                    <c:strCache>
                      <c:ptCount val="1"/>
                      <c:pt idx="0">
                        <c:v>SLL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spacing!$G$2:$G$202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-5.7981606927315754</c:v>
                      </c:pt>
                      <c:pt idx="1">
                        <c:v>-7.3067129418507673</c:v>
                      </c:pt>
                      <c:pt idx="2">
                        <c:v>-9.1467640237660213</c:v>
                      </c:pt>
                      <c:pt idx="3">
                        <c:v>-11.4528513267232</c:v>
                      </c:pt>
                      <c:pt idx="4">
                        <c:v>-14.489460223547059</c:v>
                      </c:pt>
                      <c:pt idx="5">
                        <c:v>-18.903446569895539</c:v>
                      </c:pt>
                      <c:pt idx="6">
                        <c:v>-27.25721499364526</c:v>
                      </c:pt>
                      <c:pt idx="7">
                        <c:v>-33.739092923380042</c:v>
                      </c:pt>
                      <c:pt idx="8">
                        <c:v>-22.229103347648479</c:v>
                      </c:pt>
                      <c:pt idx="9">
                        <c:v>-17.973958960585051</c:v>
                      </c:pt>
                      <c:pt idx="10">
                        <c:v>-15.561484621306819</c:v>
                      </c:pt>
                      <c:pt idx="11">
                        <c:v>-14.05504235422954</c:v>
                      </c:pt>
                      <c:pt idx="12">
                        <c:v>-13.119506142511129</c:v>
                      </c:pt>
                      <c:pt idx="13">
                        <c:v>-12.60154294767808</c:v>
                      </c:pt>
                      <c:pt idx="14">
                        <c:v>-12.424103443145439</c:v>
                      </c:pt>
                      <c:pt idx="15">
                        <c:v>-12.4235283183869</c:v>
                      </c:pt>
                      <c:pt idx="16">
                        <c:v>-12.422960889623029</c:v>
                      </c:pt>
                      <c:pt idx="17">
                        <c:v>-12.423067400363029</c:v>
                      </c:pt>
                      <c:pt idx="18">
                        <c:v>-12.42451677185737</c:v>
                      </c:pt>
                      <c:pt idx="19">
                        <c:v>-12.423360441916561</c:v>
                      </c:pt>
                      <c:pt idx="20">
                        <c:v>-12.424844987611159</c:v>
                      </c:pt>
                      <c:pt idx="21">
                        <c:v>-12.42229191005071</c:v>
                      </c:pt>
                      <c:pt idx="22">
                        <c:v>-12.421597889916519</c:v>
                      </c:pt>
                      <c:pt idx="23">
                        <c:v>-12.421498116015769</c:v>
                      </c:pt>
                      <c:pt idx="24">
                        <c:v>-12.423883112191101</c:v>
                      </c:pt>
                      <c:pt idx="25">
                        <c:v>-12.42325475674062</c:v>
                      </c:pt>
                      <c:pt idx="26">
                        <c:v>-12.422333847673309</c:v>
                      </c:pt>
                      <c:pt idx="27">
                        <c:v>-12.42096129019545</c:v>
                      </c:pt>
                      <c:pt idx="28">
                        <c:v>-12.4266532388333</c:v>
                      </c:pt>
                      <c:pt idx="29">
                        <c:v>-12.426819314707419</c:v>
                      </c:pt>
                      <c:pt idx="30">
                        <c:v>-12.42347854466346</c:v>
                      </c:pt>
                      <c:pt idx="31">
                        <c:v>-12.422362476988409</c:v>
                      </c:pt>
                      <c:pt idx="32">
                        <c:v>-12.422938588069259</c:v>
                      </c:pt>
                      <c:pt idx="33">
                        <c:v>-12.42584714585789</c:v>
                      </c:pt>
                      <c:pt idx="34">
                        <c:v>-12.43294839562631</c:v>
                      </c:pt>
                      <c:pt idx="35">
                        <c:v>-12.42538764216598</c:v>
                      </c:pt>
                      <c:pt idx="36">
                        <c:v>-12.418418536104371</c:v>
                      </c:pt>
                      <c:pt idx="37">
                        <c:v>-12.41846206591717</c:v>
                      </c:pt>
                      <c:pt idx="38">
                        <c:v>-12.43174662897051</c:v>
                      </c:pt>
                      <c:pt idx="39">
                        <c:v>-12.421080074345671</c:v>
                      </c:pt>
                      <c:pt idx="40">
                        <c:v>-12.417188796129031</c:v>
                      </c:pt>
                      <c:pt idx="41">
                        <c:v>-12.437847730571759</c:v>
                      </c:pt>
                      <c:pt idx="42">
                        <c:v>-12.415701790787789</c:v>
                      </c:pt>
                      <c:pt idx="43">
                        <c:v>-12.428437053230979</c:v>
                      </c:pt>
                      <c:pt idx="44">
                        <c:v>-12.41754479783039</c:v>
                      </c:pt>
                      <c:pt idx="45">
                        <c:v>-12.42495869923941</c:v>
                      </c:pt>
                      <c:pt idx="46">
                        <c:v>-12.4173778452032</c:v>
                      </c:pt>
                      <c:pt idx="47">
                        <c:v>-12.42763451948335</c:v>
                      </c:pt>
                      <c:pt idx="48">
                        <c:v>-12.414258336250169</c:v>
                      </c:pt>
                      <c:pt idx="49">
                        <c:v>-12.43914886226886</c:v>
                      </c:pt>
                      <c:pt idx="50">
                        <c:v>-12.41173721770082</c:v>
                      </c:pt>
                      <c:pt idx="51">
                        <c:v>-12.43265127463204</c:v>
                      </c:pt>
                      <c:pt idx="52">
                        <c:v>-12.418047390478399</c:v>
                      </c:pt>
                      <c:pt idx="53">
                        <c:v>-12.414288310883601</c:v>
                      </c:pt>
                      <c:pt idx="54">
                        <c:v>-12.44644330020213</c:v>
                      </c:pt>
                      <c:pt idx="55">
                        <c:v>-12.41153541575242</c:v>
                      </c:pt>
                      <c:pt idx="56">
                        <c:v>-12.417750533477291</c:v>
                      </c:pt>
                      <c:pt idx="57">
                        <c:v>-12.44367203886533</c:v>
                      </c:pt>
                      <c:pt idx="58">
                        <c:v>-12.41030143408075</c:v>
                      </c:pt>
                      <c:pt idx="59">
                        <c:v>-12.414499550522789</c:v>
                      </c:pt>
                      <c:pt idx="60">
                        <c:v>-12.45543830372212</c:v>
                      </c:pt>
                      <c:pt idx="61">
                        <c:v>-12.415156964277729</c:v>
                      </c:pt>
                      <c:pt idx="62">
                        <c:v>-12.406799210318839</c:v>
                      </c:pt>
                      <c:pt idx="63">
                        <c:v>-12.43205873692064</c:v>
                      </c:pt>
                      <c:pt idx="64">
                        <c:v>-12.437287294073361</c:v>
                      </c:pt>
                      <c:pt idx="65">
                        <c:v>-12.407080522712731</c:v>
                      </c:pt>
                      <c:pt idx="66">
                        <c:v>-12.403379560328689</c:v>
                      </c:pt>
                      <c:pt idx="67">
                        <c:v>-12.404523173333329</c:v>
                      </c:pt>
                      <c:pt idx="68">
                        <c:v>-12.40248308259955</c:v>
                      </c:pt>
                      <c:pt idx="69">
                        <c:v>-12.40156292158561</c:v>
                      </c:pt>
                      <c:pt idx="70">
                        <c:v>-12.402807168109661</c:v>
                      </c:pt>
                      <c:pt idx="71">
                        <c:v>-12.40292615342609</c:v>
                      </c:pt>
                      <c:pt idx="72">
                        <c:v>-12.399814322294951</c:v>
                      </c:pt>
                      <c:pt idx="73">
                        <c:v>-12.403977306875831</c:v>
                      </c:pt>
                      <c:pt idx="74">
                        <c:v>-12.39944461651017</c:v>
                      </c:pt>
                      <c:pt idx="75">
                        <c:v>-12.403678270091</c:v>
                      </c:pt>
                      <c:pt idx="76">
                        <c:v>-12.39867832430048</c:v>
                      </c:pt>
                      <c:pt idx="77">
                        <c:v>-11.42433455134387</c:v>
                      </c:pt>
                      <c:pt idx="78">
                        <c:v>-9.117476112037231</c:v>
                      </c:pt>
                      <c:pt idx="79">
                        <c:v>-7.2766538607399456</c:v>
                      </c:pt>
                      <c:pt idx="80">
                        <c:v>-5.7673304083346597</c:v>
                      </c:pt>
                      <c:pt idx="81">
                        <c:v>-4.5116810360852213</c:v>
                      </c:pt>
                      <c:pt idx="82">
                        <c:v>-3.4607248151237648</c:v>
                      </c:pt>
                      <c:pt idx="83">
                        <c:v>-2.5817891601252629</c:v>
                      </c:pt>
                      <c:pt idx="84">
                        <c:v>-1.8521850200735079</c:v>
                      </c:pt>
                      <c:pt idx="85">
                        <c:v>-1.255737832423151</c:v>
                      </c:pt>
                      <c:pt idx="86">
                        <c:v>-0.7807632449556543</c:v>
                      </c:pt>
                      <c:pt idx="87">
                        <c:v>-0.41883186506380632</c:v>
                      </c:pt>
                      <c:pt idx="88">
                        <c:v>-0.16399420885661439</c:v>
                      </c:pt>
                      <c:pt idx="89">
                        <c:v>-1.229137968470617E-2</c:v>
                      </c:pt>
                      <c:pt idx="90">
                        <c:v>0</c:v>
                      </c:pt>
                      <c:pt idx="91">
                        <c:v>-3.9318009931744058E-2</c:v>
                      </c:pt>
                      <c:pt idx="92">
                        <c:v>-3.9551327771604861E-2</c:v>
                      </c:pt>
                      <c:pt idx="93">
                        <c:v>-4.0455504598094549E-2</c:v>
                      </c:pt>
                      <c:pt idx="94">
                        <c:v>-4.1421707811382547E-2</c:v>
                      </c:pt>
                      <c:pt idx="95">
                        <c:v>-1.7763568394002501E-15</c:v>
                      </c:pt>
                      <c:pt idx="96">
                        <c:v>-4.2019407071263608E-2</c:v>
                      </c:pt>
                      <c:pt idx="97">
                        <c:v>-4.2412421922913168E-2</c:v>
                      </c:pt>
                      <c:pt idx="98">
                        <c:v>-1.7763568394002501E-15</c:v>
                      </c:pt>
                      <c:pt idx="99">
                        <c:v>-4.2939678696830803E-2</c:v>
                      </c:pt>
                      <c:pt idx="100">
                        <c:v>-3.9233251778822982E-2</c:v>
                      </c:pt>
                      <c:pt idx="101">
                        <c:v>-1.7763568394002501E-15</c:v>
                      </c:pt>
                      <c:pt idx="102">
                        <c:v>-4.2529703099974718E-2</c:v>
                      </c:pt>
                      <c:pt idx="103">
                        <c:v>-4.2304041940521842E-2</c:v>
                      </c:pt>
                      <c:pt idx="104">
                        <c:v>0</c:v>
                      </c:pt>
                      <c:pt idx="105">
                        <c:v>-4.2031621247806683E-2</c:v>
                      </c:pt>
                      <c:pt idx="106">
                        <c:v>-4.7709162472916233E-2</c:v>
                      </c:pt>
                      <c:pt idx="107">
                        <c:v>-5.2220087399165387E-2</c:v>
                      </c:pt>
                      <c:pt idx="108">
                        <c:v>-3.5527136788005009E-15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-5.6064143041229642E-2</c:v>
                      </c:pt>
                      <c:pt idx="112">
                        <c:v>-5.2809128442872222E-2</c:v>
                      </c:pt>
                      <c:pt idx="113">
                        <c:v>0</c:v>
                      </c:pt>
                      <c:pt idx="114">
                        <c:v>-5.9105731702558728E-2</c:v>
                      </c:pt>
                      <c:pt idx="115">
                        <c:v>-5.0458844526923841E-2</c:v>
                      </c:pt>
                      <c:pt idx="116">
                        <c:v>-5.4964352485695762E-2</c:v>
                      </c:pt>
                      <c:pt idx="117">
                        <c:v>-1.7763568394002501E-15</c:v>
                      </c:pt>
                      <c:pt idx="118">
                        <c:v>-1.7763568394002501E-15</c:v>
                      </c:pt>
                      <c:pt idx="119">
                        <c:v>-6.4015828423109156E-2</c:v>
                      </c:pt>
                      <c:pt idx="120">
                        <c:v>-3.9447901167177328E-2</c:v>
                      </c:pt>
                      <c:pt idx="121">
                        <c:v>-6.616492602149826E-2</c:v>
                      </c:pt>
                      <c:pt idx="122">
                        <c:v>-4.0880976464885421E-2</c:v>
                      </c:pt>
                      <c:pt idx="123">
                        <c:v>-6.8194686080451206E-2</c:v>
                      </c:pt>
                      <c:pt idx="124">
                        <c:v>-3.890639501854487E-2</c:v>
                      </c:pt>
                      <c:pt idx="125">
                        <c:v>-7.0194676782485033E-2</c:v>
                      </c:pt>
                      <c:pt idx="126">
                        <c:v>-4.7236810104916323E-2</c:v>
                      </c:pt>
                      <c:pt idx="127">
                        <c:v>-1.7763568394002501E-15</c:v>
                      </c:pt>
                      <c:pt idx="128">
                        <c:v>-5.9344160121236562E-2</c:v>
                      </c:pt>
                      <c:pt idx="129">
                        <c:v>0</c:v>
                      </c:pt>
                      <c:pt idx="130">
                        <c:v>-1.7763568394002501E-15</c:v>
                      </c:pt>
                      <c:pt idx="131">
                        <c:v>-3.5527136788005009E-15</c:v>
                      </c:pt>
                      <c:pt idx="132">
                        <c:v>0</c:v>
                      </c:pt>
                      <c:pt idx="133">
                        <c:v>-5.3290705182007514E-15</c:v>
                      </c:pt>
                      <c:pt idx="134">
                        <c:v>-7.0550402809336887E-2</c:v>
                      </c:pt>
                      <c:pt idx="135">
                        <c:v>-7.7830093070449635E-2</c:v>
                      </c:pt>
                      <c:pt idx="136">
                        <c:v>-1.7763568394002501E-15</c:v>
                      </c:pt>
                      <c:pt idx="137">
                        <c:v>-8.0501595893698763E-2</c:v>
                      </c:pt>
                      <c:pt idx="138">
                        <c:v>-7.4897277376521743E-2</c:v>
                      </c:pt>
                      <c:pt idx="139">
                        <c:v>-3.5527136788005009E-15</c:v>
                      </c:pt>
                      <c:pt idx="140">
                        <c:v>-8.56529549490741E-2</c:v>
                      </c:pt>
                      <c:pt idx="141">
                        <c:v>-1.7763568394002501E-15</c:v>
                      </c:pt>
                      <c:pt idx="142">
                        <c:v>-5.482997263599465E-2</c:v>
                      </c:pt>
                      <c:pt idx="143">
                        <c:v>-8.8796970333282488E-2</c:v>
                      </c:pt>
                      <c:pt idx="144">
                        <c:v>-8.0165543945682316E-2</c:v>
                      </c:pt>
                      <c:pt idx="145">
                        <c:v>-3.5527136788005009E-15</c:v>
                      </c:pt>
                      <c:pt idx="146">
                        <c:v>-8.9155304435283966E-2</c:v>
                      </c:pt>
                      <c:pt idx="147">
                        <c:v>-8.9688709727525406E-2</c:v>
                      </c:pt>
                      <c:pt idx="148">
                        <c:v>-3.5527136788005009E-15</c:v>
                      </c:pt>
                      <c:pt idx="149">
                        <c:v>-3.5527136788005009E-15</c:v>
                      </c:pt>
                      <c:pt idx="150">
                        <c:v>-9.8561601872377835E-2</c:v>
                      </c:pt>
                      <c:pt idx="151">
                        <c:v>-1.7763568394002501E-15</c:v>
                      </c:pt>
                      <c:pt idx="152">
                        <c:v>0</c:v>
                      </c:pt>
                      <c:pt idx="153">
                        <c:v>-1.7763568394002501E-15</c:v>
                      </c:pt>
                      <c:pt idx="154">
                        <c:v>-1.7763568394002501E-15</c:v>
                      </c:pt>
                      <c:pt idx="155">
                        <c:v>0</c:v>
                      </c:pt>
                      <c:pt idx="156">
                        <c:v>-1.7763568394002501E-15</c:v>
                      </c:pt>
                      <c:pt idx="157">
                        <c:v>0</c:v>
                      </c:pt>
                      <c:pt idx="158">
                        <c:v>-0.10055769738336021</c:v>
                      </c:pt>
                      <c:pt idx="159">
                        <c:v>-1.7763568394002501E-15</c:v>
                      </c:pt>
                      <c:pt idx="160">
                        <c:v>-7.9399214199940005E-2</c:v>
                      </c:pt>
                      <c:pt idx="161">
                        <c:v>-0.1105241703836803</c:v>
                      </c:pt>
                      <c:pt idx="162">
                        <c:v>-0.1075768969323878</c:v>
                      </c:pt>
                      <c:pt idx="163">
                        <c:v>-7.0536073038738323E-2</c:v>
                      </c:pt>
                      <c:pt idx="164">
                        <c:v>-5.3290705182007514E-15</c:v>
                      </c:pt>
                      <c:pt idx="165">
                        <c:v>-1.7763568394002501E-15</c:v>
                      </c:pt>
                      <c:pt idx="166">
                        <c:v>-0.11810229898811821</c:v>
                      </c:pt>
                      <c:pt idx="167">
                        <c:v>-3.5527136788005009E-15</c:v>
                      </c:pt>
                      <c:pt idx="168">
                        <c:v>-8.8817841970012523E-15</c:v>
                      </c:pt>
                      <c:pt idx="169">
                        <c:v>-5.3290705182007514E-15</c:v>
                      </c:pt>
                      <c:pt idx="170">
                        <c:v>-0.1238419113228026</c:v>
                      </c:pt>
                      <c:pt idx="171">
                        <c:v>-1.7763568394002501E-15</c:v>
                      </c:pt>
                      <c:pt idx="172">
                        <c:v>-5.3290705182007514E-15</c:v>
                      </c:pt>
                      <c:pt idx="173">
                        <c:v>-5.8957210571275447E-2</c:v>
                      </c:pt>
                      <c:pt idx="174">
                        <c:v>-0.1099356445938096</c:v>
                      </c:pt>
                      <c:pt idx="175">
                        <c:v>-0.13166165245981709</c:v>
                      </c:pt>
                      <c:pt idx="176">
                        <c:v>-0.1242219817517736</c:v>
                      </c:pt>
                      <c:pt idx="177">
                        <c:v>-8.7578729069958783E-2</c:v>
                      </c:pt>
                      <c:pt idx="178">
                        <c:v>-5.3290705182007514E-15</c:v>
                      </c:pt>
                      <c:pt idx="179">
                        <c:v>-3.5527136788005009E-15</c:v>
                      </c:pt>
                      <c:pt idx="180">
                        <c:v>-0.1368843902928116</c:v>
                      </c:pt>
                      <c:pt idx="181">
                        <c:v>-0.13655541899393059</c:v>
                      </c:pt>
                      <c:pt idx="182">
                        <c:v>-1.7763568394002501E-15</c:v>
                      </c:pt>
                      <c:pt idx="183">
                        <c:v>-7.1054273576010019E-15</c:v>
                      </c:pt>
                      <c:pt idx="184">
                        <c:v>-1.7763568394002501E-15</c:v>
                      </c:pt>
                      <c:pt idx="185">
                        <c:v>-1.7763568394002501E-15</c:v>
                      </c:pt>
                      <c:pt idx="186">
                        <c:v>-0.14844802802845081</c:v>
                      </c:pt>
                      <c:pt idx="187">
                        <c:v>-1.7763568394002501E-15</c:v>
                      </c:pt>
                      <c:pt idx="188">
                        <c:v>-7.1054273576010019E-15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-1.2886956110792269E-2</c:v>
                      </c:pt>
                      <c:pt idx="192">
                        <c:v>-2.4239481286159051E-5</c:v>
                      </c:pt>
                      <c:pt idx="193">
                        <c:v>-1.033675239373011E-2</c:v>
                      </c:pt>
                      <c:pt idx="194">
                        <c:v>-4.4384399760687643E-2</c:v>
                      </c:pt>
                      <c:pt idx="195">
                        <c:v>-0.1019257174137103</c:v>
                      </c:pt>
                      <c:pt idx="196">
                        <c:v>-7.0695663245315288E-2</c:v>
                      </c:pt>
                      <c:pt idx="197">
                        <c:v>0</c:v>
                      </c:pt>
                      <c:pt idx="198">
                        <c:v>-1.8784468216974659E-3</c:v>
                      </c:pt>
                      <c:pt idx="199">
                        <c:v>-5.4808069064549159E-5</c:v>
                      </c:pt>
                      <c:pt idx="200">
                        <c:v>-1.7763568394002501E-15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0E50-4591-8F81-CA5B2BC1DEF2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spacing!$H$1</c15:sqref>
                        </c15:formulaRef>
                      </c:ext>
                    </c:extLst>
                    <c:strCache>
                      <c:ptCount val="1"/>
                      <c:pt idx="0">
                        <c:v>HPBW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spacing!$H$2:$H$202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89</c:v>
                      </c:pt>
                      <c:pt idx="1">
                        <c:v>79</c:v>
                      </c:pt>
                      <c:pt idx="2">
                        <c:v>73</c:v>
                      </c:pt>
                      <c:pt idx="3">
                        <c:v>67</c:v>
                      </c:pt>
                      <c:pt idx="4">
                        <c:v>61</c:v>
                      </c:pt>
                      <c:pt idx="5">
                        <c:v>57</c:v>
                      </c:pt>
                      <c:pt idx="6">
                        <c:v>53</c:v>
                      </c:pt>
                      <c:pt idx="7">
                        <c:v>51</c:v>
                      </c:pt>
                      <c:pt idx="8">
                        <c:v>47</c:v>
                      </c:pt>
                      <c:pt idx="9">
                        <c:v>45</c:v>
                      </c:pt>
                      <c:pt idx="10">
                        <c:v>43</c:v>
                      </c:pt>
                      <c:pt idx="11">
                        <c:v>41</c:v>
                      </c:pt>
                      <c:pt idx="12">
                        <c:v>39</c:v>
                      </c:pt>
                      <c:pt idx="13">
                        <c:v>37</c:v>
                      </c:pt>
                      <c:pt idx="14">
                        <c:v>37</c:v>
                      </c:pt>
                      <c:pt idx="15">
                        <c:v>35</c:v>
                      </c:pt>
                      <c:pt idx="16">
                        <c:v>33</c:v>
                      </c:pt>
                      <c:pt idx="17">
                        <c:v>33</c:v>
                      </c:pt>
                      <c:pt idx="18">
                        <c:v>31</c:v>
                      </c:pt>
                      <c:pt idx="19">
                        <c:v>31</c:v>
                      </c:pt>
                      <c:pt idx="20">
                        <c:v>29</c:v>
                      </c:pt>
                      <c:pt idx="21">
                        <c:v>29</c:v>
                      </c:pt>
                      <c:pt idx="22">
                        <c:v>27</c:v>
                      </c:pt>
                      <c:pt idx="23">
                        <c:v>27</c:v>
                      </c:pt>
                      <c:pt idx="24">
                        <c:v>27</c:v>
                      </c:pt>
                      <c:pt idx="25">
                        <c:v>25</c:v>
                      </c:pt>
                      <c:pt idx="26">
                        <c:v>25</c:v>
                      </c:pt>
                      <c:pt idx="27">
                        <c:v>25</c:v>
                      </c:pt>
                      <c:pt idx="28">
                        <c:v>23</c:v>
                      </c:pt>
                      <c:pt idx="29">
                        <c:v>23</c:v>
                      </c:pt>
                      <c:pt idx="30">
                        <c:v>23</c:v>
                      </c:pt>
                      <c:pt idx="31">
                        <c:v>23</c:v>
                      </c:pt>
                      <c:pt idx="32">
                        <c:v>21</c:v>
                      </c:pt>
                      <c:pt idx="33">
                        <c:v>21</c:v>
                      </c:pt>
                      <c:pt idx="34">
                        <c:v>21</c:v>
                      </c:pt>
                      <c:pt idx="35">
                        <c:v>21</c:v>
                      </c:pt>
                      <c:pt idx="36">
                        <c:v>21</c:v>
                      </c:pt>
                      <c:pt idx="37">
                        <c:v>19</c:v>
                      </c:pt>
                      <c:pt idx="38">
                        <c:v>19</c:v>
                      </c:pt>
                      <c:pt idx="39">
                        <c:v>19</c:v>
                      </c:pt>
                      <c:pt idx="40">
                        <c:v>19</c:v>
                      </c:pt>
                      <c:pt idx="41">
                        <c:v>19</c:v>
                      </c:pt>
                      <c:pt idx="42">
                        <c:v>19</c:v>
                      </c:pt>
                      <c:pt idx="43">
                        <c:v>19</c:v>
                      </c:pt>
                      <c:pt idx="44">
                        <c:v>17</c:v>
                      </c:pt>
                      <c:pt idx="45">
                        <c:v>17</c:v>
                      </c:pt>
                      <c:pt idx="46">
                        <c:v>17</c:v>
                      </c:pt>
                      <c:pt idx="47">
                        <c:v>17</c:v>
                      </c:pt>
                      <c:pt idx="48">
                        <c:v>17</c:v>
                      </c:pt>
                      <c:pt idx="49">
                        <c:v>17</c:v>
                      </c:pt>
                      <c:pt idx="50">
                        <c:v>17</c:v>
                      </c:pt>
                      <c:pt idx="51">
                        <c:v>17</c:v>
                      </c:pt>
                      <c:pt idx="52">
                        <c:v>15</c:v>
                      </c:pt>
                      <c:pt idx="53">
                        <c:v>15</c:v>
                      </c:pt>
                      <c:pt idx="54">
                        <c:v>15</c:v>
                      </c:pt>
                      <c:pt idx="55">
                        <c:v>15</c:v>
                      </c:pt>
                      <c:pt idx="56">
                        <c:v>15</c:v>
                      </c:pt>
                      <c:pt idx="57">
                        <c:v>15</c:v>
                      </c:pt>
                      <c:pt idx="58">
                        <c:v>15</c:v>
                      </c:pt>
                      <c:pt idx="59">
                        <c:v>15</c:v>
                      </c:pt>
                      <c:pt idx="60">
                        <c:v>15</c:v>
                      </c:pt>
                      <c:pt idx="61">
                        <c:v>15</c:v>
                      </c:pt>
                      <c:pt idx="62">
                        <c:v>15</c:v>
                      </c:pt>
                      <c:pt idx="63">
                        <c:v>15</c:v>
                      </c:pt>
                      <c:pt idx="64">
                        <c:v>13</c:v>
                      </c:pt>
                      <c:pt idx="65">
                        <c:v>13</c:v>
                      </c:pt>
                      <c:pt idx="66">
                        <c:v>13</c:v>
                      </c:pt>
                      <c:pt idx="67">
                        <c:v>13</c:v>
                      </c:pt>
                      <c:pt idx="68">
                        <c:v>13</c:v>
                      </c:pt>
                      <c:pt idx="69">
                        <c:v>13</c:v>
                      </c:pt>
                      <c:pt idx="70">
                        <c:v>13</c:v>
                      </c:pt>
                      <c:pt idx="71">
                        <c:v>13</c:v>
                      </c:pt>
                      <c:pt idx="72">
                        <c:v>13</c:v>
                      </c:pt>
                      <c:pt idx="73">
                        <c:v>13</c:v>
                      </c:pt>
                      <c:pt idx="74">
                        <c:v>13</c:v>
                      </c:pt>
                      <c:pt idx="75">
                        <c:v>13</c:v>
                      </c:pt>
                      <c:pt idx="76">
                        <c:v>13</c:v>
                      </c:pt>
                      <c:pt idx="77">
                        <c:v>13</c:v>
                      </c:pt>
                      <c:pt idx="78">
                        <c:v>13</c:v>
                      </c:pt>
                      <c:pt idx="79">
                        <c:v>13</c:v>
                      </c:pt>
                      <c:pt idx="80">
                        <c:v>13</c:v>
                      </c:pt>
                      <c:pt idx="81">
                        <c:v>13</c:v>
                      </c:pt>
                      <c:pt idx="82">
                        <c:v>11</c:v>
                      </c:pt>
                      <c:pt idx="83">
                        <c:v>11</c:v>
                      </c:pt>
                      <c:pt idx="84">
                        <c:v>11</c:v>
                      </c:pt>
                      <c:pt idx="85">
                        <c:v>11</c:v>
                      </c:pt>
                      <c:pt idx="86">
                        <c:v>11</c:v>
                      </c:pt>
                      <c:pt idx="87">
                        <c:v>11</c:v>
                      </c:pt>
                      <c:pt idx="88">
                        <c:v>11</c:v>
                      </c:pt>
                      <c:pt idx="89">
                        <c:v>11</c:v>
                      </c:pt>
                      <c:pt idx="90">
                        <c:v>24</c:v>
                      </c:pt>
                      <c:pt idx="91">
                        <c:v>25</c:v>
                      </c:pt>
                      <c:pt idx="92">
                        <c:v>26</c:v>
                      </c:pt>
                      <c:pt idx="93">
                        <c:v>28</c:v>
                      </c:pt>
                      <c:pt idx="94">
                        <c:v>29</c:v>
                      </c:pt>
                      <c:pt idx="95">
                        <c:v>30</c:v>
                      </c:pt>
                      <c:pt idx="96">
                        <c:v>31</c:v>
                      </c:pt>
                      <c:pt idx="97">
                        <c:v>30</c:v>
                      </c:pt>
                      <c:pt idx="98">
                        <c:v>25</c:v>
                      </c:pt>
                      <c:pt idx="99">
                        <c:v>23</c:v>
                      </c:pt>
                      <c:pt idx="100">
                        <c:v>22</c:v>
                      </c:pt>
                      <c:pt idx="101">
                        <c:v>20</c:v>
                      </c:pt>
                      <c:pt idx="102">
                        <c:v>19</c:v>
                      </c:pt>
                      <c:pt idx="103">
                        <c:v>19</c:v>
                      </c:pt>
                      <c:pt idx="104">
                        <c:v>18</c:v>
                      </c:pt>
                      <c:pt idx="105">
                        <c:v>17</c:v>
                      </c:pt>
                      <c:pt idx="106">
                        <c:v>17</c:v>
                      </c:pt>
                      <c:pt idx="107">
                        <c:v>17</c:v>
                      </c:pt>
                      <c:pt idx="108">
                        <c:v>16</c:v>
                      </c:pt>
                      <c:pt idx="109">
                        <c:v>16</c:v>
                      </c:pt>
                      <c:pt idx="110">
                        <c:v>15</c:v>
                      </c:pt>
                      <c:pt idx="111">
                        <c:v>15</c:v>
                      </c:pt>
                      <c:pt idx="112">
                        <c:v>15</c:v>
                      </c:pt>
                      <c:pt idx="113">
                        <c:v>14</c:v>
                      </c:pt>
                      <c:pt idx="114">
                        <c:v>14</c:v>
                      </c:pt>
                      <c:pt idx="115">
                        <c:v>13</c:v>
                      </c:pt>
                      <c:pt idx="116">
                        <c:v>14</c:v>
                      </c:pt>
                      <c:pt idx="117">
                        <c:v>13</c:v>
                      </c:pt>
                      <c:pt idx="118">
                        <c:v>13</c:v>
                      </c:pt>
                      <c:pt idx="119">
                        <c:v>13</c:v>
                      </c:pt>
                      <c:pt idx="120">
                        <c:v>13</c:v>
                      </c:pt>
                      <c:pt idx="121">
                        <c:v>12</c:v>
                      </c:pt>
                      <c:pt idx="122">
                        <c:v>12</c:v>
                      </c:pt>
                      <c:pt idx="123">
                        <c:v>12</c:v>
                      </c:pt>
                      <c:pt idx="124">
                        <c:v>12</c:v>
                      </c:pt>
                      <c:pt idx="125">
                        <c:v>12</c:v>
                      </c:pt>
                      <c:pt idx="126">
                        <c:v>12</c:v>
                      </c:pt>
                      <c:pt idx="127">
                        <c:v>11</c:v>
                      </c:pt>
                      <c:pt idx="128">
                        <c:v>12</c:v>
                      </c:pt>
                      <c:pt idx="129">
                        <c:v>11</c:v>
                      </c:pt>
                      <c:pt idx="130">
                        <c:v>12</c:v>
                      </c:pt>
                      <c:pt idx="131">
                        <c:v>11</c:v>
                      </c:pt>
                      <c:pt idx="132">
                        <c:v>11</c:v>
                      </c:pt>
                      <c:pt idx="133">
                        <c:v>11</c:v>
                      </c:pt>
                      <c:pt idx="134">
                        <c:v>11</c:v>
                      </c:pt>
                      <c:pt idx="135">
                        <c:v>10</c:v>
                      </c:pt>
                      <c:pt idx="136">
                        <c:v>11</c:v>
                      </c:pt>
                      <c:pt idx="137">
                        <c:v>10</c:v>
                      </c:pt>
                      <c:pt idx="138">
                        <c:v>10</c:v>
                      </c:pt>
                      <c:pt idx="139">
                        <c:v>11</c:v>
                      </c:pt>
                      <c:pt idx="140">
                        <c:v>10</c:v>
                      </c:pt>
                      <c:pt idx="141">
                        <c:v>10</c:v>
                      </c:pt>
                      <c:pt idx="142">
                        <c:v>9</c:v>
                      </c:pt>
                      <c:pt idx="143">
                        <c:v>10</c:v>
                      </c:pt>
                      <c:pt idx="144">
                        <c:v>10</c:v>
                      </c:pt>
                      <c:pt idx="145">
                        <c:v>9</c:v>
                      </c:pt>
                      <c:pt idx="146">
                        <c:v>10</c:v>
                      </c:pt>
                      <c:pt idx="147">
                        <c:v>10</c:v>
                      </c:pt>
                      <c:pt idx="148">
                        <c:v>9</c:v>
                      </c:pt>
                      <c:pt idx="149">
                        <c:v>10</c:v>
                      </c:pt>
                      <c:pt idx="150">
                        <c:v>10</c:v>
                      </c:pt>
                      <c:pt idx="151">
                        <c:v>10</c:v>
                      </c:pt>
                      <c:pt idx="152">
                        <c:v>9</c:v>
                      </c:pt>
                      <c:pt idx="153">
                        <c:v>9</c:v>
                      </c:pt>
                      <c:pt idx="154">
                        <c:v>10</c:v>
                      </c:pt>
                      <c:pt idx="155">
                        <c:v>9</c:v>
                      </c:pt>
                      <c:pt idx="156">
                        <c:v>9</c:v>
                      </c:pt>
                      <c:pt idx="157">
                        <c:v>9</c:v>
                      </c:pt>
                      <c:pt idx="158">
                        <c:v>9</c:v>
                      </c:pt>
                      <c:pt idx="159">
                        <c:v>9</c:v>
                      </c:pt>
                      <c:pt idx="160">
                        <c:v>9</c:v>
                      </c:pt>
                      <c:pt idx="161">
                        <c:v>9</c:v>
                      </c:pt>
                      <c:pt idx="162">
                        <c:v>9</c:v>
                      </c:pt>
                      <c:pt idx="163">
                        <c:v>9</c:v>
                      </c:pt>
                      <c:pt idx="164">
                        <c:v>9</c:v>
                      </c:pt>
                      <c:pt idx="165">
                        <c:v>9</c:v>
                      </c:pt>
                      <c:pt idx="166">
                        <c:v>8</c:v>
                      </c:pt>
                      <c:pt idx="167">
                        <c:v>9</c:v>
                      </c:pt>
                      <c:pt idx="168">
                        <c:v>9</c:v>
                      </c:pt>
                      <c:pt idx="169">
                        <c:v>9</c:v>
                      </c:pt>
                      <c:pt idx="170">
                        <c:v>8</c:v>
                      </c:pt>
                      <c:pt idx="171">
                        <c:v>8</c:v>
                      </c:pt>
                      <c:pt idx="172">
                        <c:v>9</c:v>
                      </c:pt>
                      <c:pt idx="173">
                        <c:v>9</c:v>
                      </c:pt>
                      <c:pt idx="174">
                        <c:v>8</c:v>
                      </c:pt>
                      <c:pt idx="175">
                        <c:v>8</c:v>
                      </c:pt>
                      <c:pt idx="176">
                        <c:v>8</c:v>
                      </c:pt>
                      <c:pt idx="177">
                        <c:v>9</c:v>
                      </c:pt>
                      <c:pt idx="178">
                        <c:v>9</c:v>
                      </c:pt>
                      <c:pt idx="179">
                        <c:v>9</c:v>
                      </c:pt>
                      <c:pt idx="180">
                        <c:v>8</c:v>
                      </c:pt>
                      <c:pt idx="181">
                        <c:v>8</c:v>
                      </c:pt>
                      <c:pt idx="182">
                        <c:v>8</c:v>
                      </c:pt>
                      <c:pt idx="183">
                        <c:v>9</c:v>
                      </c:pt>
                      <c:pt idx="184">
                        <c:v>9</c:v>
                      </c:pt>
                      <c:pt idx="185">
                        <c:v>8</c:v>
                      </c:pt>
                      <c:pt idx="186">
                        <c:v>8</c:v>
                      </c:pt>
                      <c:pt idx="187">
                        <c:v>8</c:v>
                      </c:pt>
                      <c:pt idx="188">
                        <c:v>8</c:v>
                      </c:pt>
                      <c:pt idx="189">
                        <c:v>16</c:v>
                      </c:pt>
                      <c:pt idx="190">
                        <c:v>17</c:v>
                      </c:pt>
                      <c:pt idx="191">
                        <c:v>18</c:v>
                      </c:pt>
                      <c:pt idx="192">
                        <c:v>19</c:v>
                      </c:pt>
                      <c:pt idx="193">
                        <c:v>20</c:v>
                      </c:pt>
                      <c:pt idx="194">
                        <c:v>21</c:v>
                      </c:pt>
                      <c:pt idx="195">
                        <c:v>22</c:v>
                      </c:pt>
                      <c:pt idx="196">
                        <c:v>23</c:v>
                      </c:pt>
                      <c:pt idx="197">
                        <c:v>22</c:v>
                      </c:pt>
                      <c:pt idx="198">
                        <c:v>19</c:v>
                      </c:pt>
                      <c:pt idx="199">
                        <c:v>17</c:v>
                      </c:pt>
                      <c:pt idx="200">
                        <c:v>17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0E50-4591-8F81-CA5B2BC1DEF2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spacing!$I$1</c15:sqref>
                        </c15:formulaRef>
                      </c:ext>
                    </c:extLst>
                    <c:strCache>
                      <c:ptCount val="1"/>
                      <c:pt idx="0">
                        <c:v>DIR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spacing!$I$2:$I$202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1.3430876463567141</c:v>
                      </c:pt>
                      <c:pt idx="1">
                        <c:v>1.430839922555508</c:v>
                      </c:pt>
                      <c:pt idx="2">
                        <c:v>1.5342952186470431</c:v>
                      </c:pt>
                      <c:pt idx="3">
                        <c:v>1.656151504465796</c:v>
                      </c:pt>
                      <c:pt idx="4">
                        <c:v>1.7996936775903969</c:v>
                      </c:pt>
                      <c:pt idx="5">
                        <c:v>1.9689028540300999</c:v>
                      </c:pt>
                      <c:pt idx="6">
                        <c:v>2.168569625436374</c:v>
                      </c:pt>
                      <c:pt idx="7">
                        <c:v>2.383284634770034</c:v>
                      </c:pt>
                      <c:pt idx="8">
                        <c:v>2.504842811684854</c:v>
                      </c:pt>
                      <c:pt idx="9">
                        <c:v>2.5748559669020472</c:v>
                      </c:pt>
                      <c:pt idx="10">
                        <c:v>2.6148410866606491</c:v>
                      </c:pt>
                      <c:pt idx="11">
                        <c:v>2.637944744683836</c:v>
                      </c:pt>
                      <c:pt idx="12">
                        <c:v>2.6536492055962162</c:v>
                      </c:pt>
                      <c:pt idx="13">
                        <c:v>2.6692727851240399</c:v>
                      </c:pt>
                      <c:pt idx="14">
                        <c:v>2.690008043098262</c:v>
                      </c:pt>
                      <c:pt idx="15">
                        <c:v>2.7199542713887479</c:v>
                      </c:pt>
                      <c:pt idx="16">
                        <c:v>2.7618403169940589</c:v>
                      </c:pt>
                      <c:pt idx="17">
                        <c:v>2.8183964039415939</c:v>
                      </c:pt>
                      <c:pt idx="18">
                        <c:v>2.892574835073396</c:v>
                      </c:pt>
                      <c:pt idx="19">
                        <c:v>2.9858124487178461</c:v>
                      </c:pt>
                      <c:pt idx="20">
                        <c:v>3.1016818691858461</c:v>
                      </c:pt>
                      <c:pt idx="21">
                        <c:v>3.241323314156443</c:v>
                      </c:pt>
                      <c:pt idx="22">
                        <c:v>3.4082338548786031</c:v>
                      </c:pt>
                      <c:pt idx="23">
                        <c:v>3.60569650249281</c:v>
                      </c:pt>
                      <c:pt idx="24">
                        <c:v>3.7750791965148509</c:v>
                      </c:pt>
                      <c:pt idx="25">
                        <c:v>3.8536190968332331</c:v>
                      </c:pt>
                      <c:pt idx="26">
                        <c:v>3.8894177857263599</c:v>
                      </c:pt>
                      <c:pt idx="27">
                        <c:v>3.897570102690695</c:v>
                      </c:pt>
                      <c:pt idx="28">
                        <c:v>3.890813242418524</c:v>
                      </c:pt>
                      <c:pt idx="29">
                        <c:v>3.8796815881915032</c:v>
                      </c:pt>
                      <c:pt idx="30">
                        <c:v>3.8708528767185619</c:v>
                      </c:pt>
                      <c:pt idx="31">
                        <c:v>3.8666231251592711</c:v>
                      </c:pt>
                      <c:pt idx="32">
                        <c:v>3.8758699231805229</c:v>
                      </c:pt>
                      <c:pt idx="33">
                        <c:v>3.9007595926686749</c:v>
                      </c:pt>
                      <c:pt idx="34">
                        <c:v>3.941911356058458</c:v>
                      </c:pt>
                      <c:pt idx="35">
                        <c:v>4.007274215497846</c:v>
                      </c:pt>
                      <c:pt idx="36">
                        <c:v>4.0928732067517029</c:v>
                      </c:pt>
                      <c:pt idx="37">
                        <c:v>4.2076653255224734</c:v>
                      </c:pt>
                      <c:pt idx="38">
                        <c:v>4.3505277888825553</c:v>
                      </c:pt>
                      <c:pt idx="39">
                        <c:v>4.5269967149635404</c:v>
                      </c:pt>
                      <c:pt idx="40">
                        <c:v>4.740257381557246</c:v>
                      </c:pt>
                      <c:pt idx="41">
                        <c:v>4.8545658836239696</c:v>
                      </c:pt>
                      <c:pt idx="42">
                        <c:v>4.893491688819096</c:v>
                      </c:pt>
                      <c:pt idx="43">
                        <c:v>4.8841985892781317</c:v>
                      </c:pt>
                      <c:pt idx="44">
                        <c:v>4.8502269714641351</c:v>
                      </c:pt>
                      <c:pt idx="45">
                        <c:v>4.8052036291262121</c:v>
                      </c:pt>
                      <c:pt idx="46">
                        <c:v>4.7522837238711073</c:v>
                      </c:pt>
                      <c:pt idx="47">
                        <c:v>4.7050506779500836</c:v>
                      </c:pt>
                      <c:pt idx="48">
                        <c:v>4.6696453192423579</c:v>
                      </c:pt>
                      <c:pt idx="49">
                        <c:v>4.6484050620610819</c:v>
                      </c:pt>
                      <c:pt idx="50">
                        <c:v>4.6462858368437816</c:v>
                      </c:pt>
                      <c:pt idx="51">
                        <c:v>4.6681890963925694</c:v>
                      </c:pt>
                      <c:pt idx="52">
                        <c:v>4.7221714624782969</c:v>
                      </c:pt>
                      <c:pt idx="53">
                        <c:v>4.7978222481942394</c:v>
                      </c:pt>
                      <c:pt idx="54">
                        <c:v>4.910490807440465</c:v>
                      </c:pt>
                      <c:pt idx="55">
                        <c:v>5.0648532137292879</c:v>
                      </c:pt>
                      <c:pt idx="56">
                        <c:v>5.2641020951488793</c:v>
                      </c:pt>
                      <c:pt idx="57">
                        <c:v>5.4744550884864918</c:v>
                      </c:pt>
                      <c:pt idx="58">
                        <c:v>5.5282916356071254</c:v>
                      </c:pt>
                      <c:pt idx="59">
                        <c:v>5.5038779642755209</c:v>
                      </c:pt>
                      <c:pt idx="60">
                        <c:v>5.4305700291555539</c:v>
                      </c:pt>
                      <c:pt idx="61">
                        <c:v>5.3304338016865449</c:v>
                      </c:pt>
                      <c:pt idx="62">
                        <c:v>5.2077196953896436</c:v>
                      </c:pt>
                      <c:pt idx="63">
                        <c:v>5.0823694093747704</c:v>
                      </c:pt>
                      <c:pt idx="64">
                        <c:v>4.9711268956721826</c:v>
                      </c:pt>
                      <c:pt idx="65">
                        <c:v>4.8763073321420958</c:v>
                      </c:pt>
                      <c:pt idx="66">
                        <c:v>4.8009716848165649</c:v>
                      </c:pt>
                      <c:pt idx="67">
                        <c:v>4.756980057023485</c:v>
                      </c:pt>
                      <c:pt idx="68">
                        <c:v>4.7359265447097334</c:v>
                      </c:pt>
                      <c:pt idx="69">
                        <c:v>4.7521583260241904</c:v>
                      </c:pt>
                      <c:pt idx="70">
                        <c:v>4.8166895834749566</c:v>
                      </c:pt>
                      <c:pt idx="71">
                        <c:v>4.922392913339996</c:v>
                      </c:pt>
                      <c:pt idx="72">
                        <c:v>5.0933834097042094</c:v>
                      </c:pt>
                      <c:pt idx="73">
                        <c:v>5.3387418326085756</c:v>
                      </c:pt>
                      <c:pt idx="74">
                        <c:v>5.5099563445215809</c:v>
                      </c:pt>
                      <c:pt idx="75">
                        <c:v>5.4521868235364046</c:v>
                      </c:pt>
                      <c:pt idx="76">
                        <c:v>5.2853281750188019</c:v>
                      </c:pt>
                      <c:pt idx="77">
                        <c:v>5.041618629531059</c:v>
                      </c:pt>
                      <c:pt idx="78">
                        <c:v>4.7611159564134846</c:v>
                      </c:pt>
                      <c:pt idx="79">
                        <c:v>4.4655494966004472</c:v>
                      </c:pt>
                      <c:pt idx="80">
                        <c:v>4.1795743515739732</c:v>
                      </c:pt>
                      <c:pt idx="81">
                        <c:v>3.8973967783385648</c:v>
                      </c:pt>
                      <c:pt idx="82">
                        <c:v>3.637477982718365</c:v>
                      </c:pt>
                      <c:pt idx="83">
                        <c:v>3.4023830231877019</c:v>
                      </c:pt>
                      <c:pt idx="84">
                        <c:v>3.1908652155356658</c:v>
                      </c:pt>
                      <c:pt idx="85">
                        <c:v>3.0073216497648541</c:v>
                      </c:pt>
                      <c:pt idx="86">
                        <c:v>2.8445179644513581</c:v>
                      </c:pt>
                      <c:pt idx="87">
                        <c:v>2.7049162485460512</c:v>
                      </c:pt>
                      <c:pt idx="88">
                        <c:v>2.5874721396024571</c:v>
                      </c:pt>
                      <c:pt idx="89">
                        <c:v>2.486716815950627</c:v>
                      </c:pt>
                      <c:pt idx="90">
                        <c:v>2.4041051534873752</c:v>
                      </c:pt>
                      <c:pt idx="91">
                        <c:v>2.336200287278956</c:v>
                      </c:pt>
                      <c:pt idx="92">
                        <c:v>2.282897311411193</c:v>
                      </c:pt>
                      <c:pt idx="93">
                        <c:v>2.242196176727616</c:v>
                      </c:pt>
                      <c:pt idx="94">
                        <c:v>2.2162764544381921</c:v>
                      </c:pt>
                      <c:pt idx="95">
                        <c:v>2.201623878238673</c:v>
                      </c:pt>
                      <c:pt idx="96">
                        <c:v>2.1993992251822538</c:v>
                      </c:pt>
                      <c:pt idx="97">
                        <c:v>2.2083939835787372</c:v>
                      </c:pt>
                      <c:pt idx="98">
                        <c:v>2.2298400369923872</c:v>
                      </c:pt>
                      <c:pt idx="99">
                        <c:v>2.264001067768008</c:v>
                      </c:pt>
                      <c:pt idx="100">
                        <c:v>2.3080323707738462</c:v>
                      </c:pt>
                      <c:pt idx="101">
                        <c:v>2.3665873988644721</c:v>
                      </c:pt>
                      <c:pt idx="102">
                        <c:v>2.4357350050394651</c:v>
                      </c:pt>
                      <c:pt idx="103">
                        <c:v>2.5168546644560519</c:v>
                      </c:pt>
                      <c:pt idx="104">
                        <c:v>2.6129620187133229</c:v>
                      </c:pt>
                      <c:pt idx="105">
                        <c:v>2.7219507161244469</c:v>
                      </c:pt>
                      <c:pt idx="106">
                        <c:v>2.845987063811271</c:v>
                      </c:pt>
                      <c:pt idx="107">
                        <c:v>2.9693923835734481</c:v>
                      </c:pt>
                      <c:pt idx="108">
                        <c:v>3.028800392656021</c:v>
                      </c:pt>
                      <c:pt idx="109">
                        <c:v>3.0591533953722339</c:v>
                      </c:pt>
                      <c:pt idx="110">
                        <c:v>3.0759348812295091</c:v>
                      </c:pt>
                      <c:pt idx="111">
                        <c:v>3.080399084333397</c:v>
                      </c:pt>
                      <c:pt idx="112">
                        <c:v>3.0824039557554408</c:v>
                      </c:pt>
                      <c:pt idx="113">
                        <c:v>3.0882176225800668</c:v>
                      </c:pt>
                      <c:pt idx="114">
                        <c:v>3.0948931902291679</c:v>
                      </c:pt>
                      <c:pt idx="115">
                        <c:v>3.109404174019434</c:v>
                      </c:pt>
                      <c:pt idx="116">
                        <c:v>3.1273767069898288</c:v>
                      </c:pt>
                      <c:pt idx="117">
                        <c:v>3.1577189969401132</c:v>
                      </c:pt>
                      <c:pt idx="118">
                        <c:v>3.195945046853971</c:v>
                      </c:pt>
                      <c:pt idx="119">
                        <c:v>3.2441716781908072</c:v>
                      </c:pt>
                      <c:pt idx="120">
                        <c:v>3.3101401379930029</c:v>
                      </c:pt>
                      <c:pt idx="121">
                        <c:v>3.383164848003652</c:v>
                      </c:pt>
                      <c:pt idx="122">
                        <c:v>3.466205234741615</c:v>
                      </c:pt>
                      <c:pt idx="123">
                        <c:v>3.5666275394863511</c:v>
                      </c:pt>
                      <c:pt idx="124">
                        <c:v>3.6461233383789362</c:v>
                      </c:pt>
                      <c:pt idx="125">
                        <c:v>3.6842273223335771</c:v>
                      </c:pt>
                      <c:pt idx="126">
                        <c:v>3.699283043621806</c:v>
                      </c:pt>
                      <c:pt idx="127">
                        <c:v>3.6983804210901212</c:v>
                      </c:pt>
                      <c:pt idx="128">
                        <c:v>3.6964246603471338</c:v>
                      </c:pt>
                      <c:pt idx="129">
                        <c:v>3.694290447199863</c:v>
                      </c:pt>
                      <c:pt idx="130">
                        <c:v>3.6877694485435102</c:v>
                      </c:pt>
                      <c:pt idx="131">
                        <c:v>3.689264960248082</c:v>
                      </c:pt>
                      <c:pt idx="132">
                        <c:v>3.6962848935036718</c:v>
                      </c:pt>
                      <c:pt idx="133">
                        <c:v>3.7126710352683872</c:v>
                      </c:pt>
                      <c:pt idx="134">
                        <c:v>3.7296141087253618</c:v>
                      </c:pt>
                      <c:pt idx="135">
                        <c:v>3.760998969454354</c:v>
                      </c:pt>
                      <c:pt idx="136">
                        <c:v>3.8080774463795981</c:v>
                      </c:pt>
                      <c:pt idx="137">
                        <c:v>3.8645637104408959</c:v>
                      </c:pt>
                      <c:pt idx="138">
                        <c:v>3.9341399492052229</c:v>
                      </c:pt>
                      <c:pt idx="139">
                        <c:v>4.0206427185909934</c:v>
                      </c:pt>
                      <c:pt idx="140">
                        <c:v>4.1203239718380242</c:v>
                      </c:pt>
                      <c:pt idx="141">
                        <c:v>4.1684130349382471</c:v>
                      </c:pt>
                      <c:pt idx="142">
                        <c:v>4.1809888702971456</c:v>
                      </c:pt>
                      <c:pt idx="143">
                        <c:v>4.1862868663684294</c:v>
                      </c:pt>
                      <c:pt idx="144">
                        <c:v>4.176626964466271</c:v>
                      </c:pt>
                      <c:pt idx="145">
                        <c:v>4.1552467668181743</c:v>
                      </c:pt>
                      <c:pt idx="146">
                        <c:v>4.1278086112931431</c:v>
                      </c:pt>
                      <c:pt idx="147">
                        <c:v>4.1079959372024382</c:v>
                      </c:pt>
                      <c:pt idx="148">
                        <c:v>4.0947598153368956</c:v>
                      </c:pt>
                      <c:pt idx="149">
                        <c:v>4.0875844406979409</c:v>
                      </c:pt>
                      <c:pt idx="150">
                        <c:v>4.0904803965447512</c:v>
                      </c:pt>
                      <c:pt idx="151">
                        <c:v>4.0982746143443771</c:v>
                      </c:pt>
                      <c:pt idx="152">
                        <c:v>4.1245764621467904</c:v>
                      </c:pt>
                      <c:pt idx="153">
                        <c:v>4.176920094495939</c:v>
                      </c:pt>
                      <c:pt idx="154">
                        <c:v>4.22840299395427</c:v>
                      </c:pt>
                      <c:pt idx="155">
                        <c:v>4.3074589140812511</c:v>
                      </c:pt>
                      <c:pt idx="156">
                        <c:v>4.4055092808064016</c:v>
                      </c:pt>
                      <c:pt idx="157">
                        <c:v>4.4994321546671303</c:v>
                      </c:pt>
                      <c:pt idx="158">
                        <c:v>4.5273639237390189</c:v>
                      </c:pt>
                      <c:pt idx="159">
                        <c:v>4.5182217482581946</c:v>
                      </c:pt>
                      <c:pt idx="160">
                        <c:v>4.4808149138723294</c:v>
                      </c:pt>
                      <c:pt idx="161">
                        <c:v>4.4338564620512111</c:v>
                      </c:pt>
                      <c:pt idx="162">
                        <c:v>4.3946450931945122</c:v>
                      </c:pt>
                      <c:pt idx="163">
                        <c:v>4.3373012744717956</c:v>
                      </c:pt>
                      <c:pt idx="164">
                        <c:v>4.2873759454097344</c:v>
                      </c:pt>
                      <c:pt idx="165">
                        <c:v>4.2421756731534206</c:v>
                      </c:pt>
                      <c:pt idx="166">
                        <c:v>4.1952542230054597</c:v>
                      </c:pt>
                      <c:pt idx="167">
                        <c:v>4.1715723925696517</c:v>
                      </c:pt>
                      <c:pt idx="168">
                        <c:v>4.1655224774457089</c:v>
                      </c:pt>
                      <c:pt idx="169">
                        <c:v>4.1871416671752968</c:v>
                      </c:pt>
                      <c:pt idx="170">
                        <c:v>4.2219604303102791</c:v>
                      </c:pt>
                      <c:pt idx="171">
                        <c:v>4.277394414294978</c:v>
                      </c:pt>
                      <c:pt idx="172">
                        <c:v>4.3642034986119276</c:v>
                      </c:pt>
                      <c:pt idx="173">
                        <c:v>4.4888407499060916</c:v>
                      </c:pt>
                      <c:pt idx="174">
                        <c:v>4.5674200878809783</c:v>
                      </c:pt>
                      <c:pt idx="175">
                        <c:v>4.5421868347785193</c:v>
                      </c:pt>
                      <c:pt idx="176">
                        <c:v>4.4762528066610958</c:v>
                      </c:pt>
                      <c:pt idx="177">
                        <c:v>4.3435660342017979</c:v>
                      </c:pt>
                      <c:pt idx="178">
                        <c:v>4.1885535511113687</c:v>
                      </c:pt>
                      <c:pt idx="179">
                        <c:v>4.0298456931792028</c:v>
                      </c:pt>
                      <c:pt idx="180">
                        <c:v>3.856427496981631</c:v>
                      </c:pt>
                      <c:pt idx="181">
                        <c:v>3.6884404265764741</c:v>
                      </c:pt>
                      <c:pt idx="182">
                        <c:v>3.5167435002374812</c:v>
                      </c:pt>
                      <c:pt idx="183">
                        <c:v>3.361009754043367</c:v>
                      </c:pt>
                      <c:pt idx="184">
                        <c:v>3.2101150154240901</c:v>
                      </c:pt>
                      <c:pt idx="185">
                        <c:v>3.075317946305272</c:v>
                      </c:pt>
                      <c:pt idx="186">
                        <c:v>2.951601066097703</c:v>
                      </c:pt>
                      <c:pt idx="187">
                        <c:v>2.843535301125748</c:v>
                      </c:pt>
                      <c:pt idx="188">
                        <c:v>2.7483687510121988</c:v>
                      </c:pt>
                      <c:pt idx="189">
                        <c:v>2.669828850741121</c:v>
                      </c:pt>
                      <c:pt idx="190">
                        <c:v>2.6013629554338409</c:v>
                      </c:pt>
                      <c:pt idx="191">
                        <c:v>2.5390876608610689</c:v>
                      </c:pt>
                      <c:pt idx="192">
                        <c:v>2.4884450333884591</c:v>
                      </c:pt>
                      <c:pt idx="193">
                        <c:v>2.4524025397487601</c:v>
                      </c:pt>
                      <c:pt idx="194">
                        <c:v>2.4308322625969931</c:v>
                      </c:pt>
                      <c:pt idx="195">
                        <c:v>2.4174029656279581</c:v>
                      </c:pt>
                      <c:pt idx="196">
                        <c:v>2.415651737878465</c:v>
                      </c:pt>
                      <c:pt idx="197">
                        <c:v>2.4214458191274861</c:v>
                      </c:pt>
                      <c:pt idx="198">
                        <c:v>2.442952802288739</c:v>
                      </c:pt>
                      <c:pt idx="199">
                        <c:v>2.471941282466064</c:v>
                      </c:pt>
                      <c:pt idx="200">
                        <c:v>2.5106671557267588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0E50-4591-8F81-CA5B2BC1DEF2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spacing!#REF!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spacing!#REF!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0E50-4591-8F81-CA5B2BC1DEF2}"/>
                  </c:ext>
                </c:extLst>
              </c15:ser>
            </c15:filteredLineSeries>
          </c:ext>
        </c:extLst>
      </c:lineChart>
      <c:catAx>
        <c:axId val="564654656"/>
        <c:scaling>
          <c:orientation val="minMax"/>
        </c:scaling>
        <c:delete val="1"/>
        <c:axPos val="b"/>
        <c:majorTickMark val="none"/>
        <c:minorTickMark val="none"/>
        <c:tickLblPos val="nextTo"/>
        <c:crossAx val="564651744"/>
        <c:crosses val="autoZero"/>
        <c:auto val="1"/>
        <c:lblAlgn val="ctr"/>
        <c:lblOffset val="100"/>
        <c:noMultiLvlLbl val="0"/>
      </c:catAx>
      <c:valAx>
        <c:axId val="564651744"/>
        <c:scaling>
          <c:orientation val="minMax"/>
          <c:max val="2.5499999999999998"/>
          <c:min val="-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654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dirty="0"/>
              <a:t>SPACING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DATA!$D$2:$D$346</c:f>
              <c:numCache>
                <c:formatCode>General</c:formatCode>
                <c:ptCount val="345"/>
                <c:pt idx="0">
                  <c:v>0.17499999999999999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0.22500000000000001</c:v>
                </c:pt>
                <c:pt idx="5">
                  <c:v>0.22500000000000001</c:v>
                </c:pt>
                <c:pt idx="6">
                  <c:v>0.22500000000000001</c:v>
                </c:pt>
                <c:pt idx="7">
                  <c:v>0.22500000000000001</c:v>
                </c:pt>
                <c:pt idx="8">
                  <c:v>0.25</c:v>
                </c:pt>
                <c:pt idx="9">
                  <c:v>0.25</c:v>
                </c:pt>
                <c:pt idx="10">
                  <c:v>0.25</c:v>
                </c:pt>
                <c:pt idx="11">
                  <c:v>0.25</c:v>
                </c:pt>
                <c:pt idx="12">
                  <c:v>0.25</c:v>
                </c:pt>
                <c:pt idx="13">
                  <c:v>0.25</c:v>
                </c:pt>
                <c:pt idx="14">
                  <c:v>0.25</c:v>
                </c:pt>
                <c:pt idx="15">
                  <c:v>0.27500000000000002</c:v>
                </c:pt>
                <c:pt idx="16">
                  <c:v>0.27500000000000002</c:v>
                </c:pt>
                <c:pt idx="17">
                  <c:v>0.27500000000000002</c:v>
                </c:pt>
                <c:pt idx="18">
                  <c:v>0.27500000000000002</c:v>
                </c:pt>
                <c:pt idx="19">
                  <c:v>0.27500000000000002</c:v>
                </c:pt>
                <c:pt idx="20">
                  <c:v>0.27500000000000002</c:v>
                </c:pt>
                <c:pt idx="21">
                  <c:v>0.27500000000000002</c:v>
                </c:pt>
                <c:pt idx="22">
                  <c:v>0.27500000000000002</c:v>
                </c:pt>
                <c:pt idx="23">
                  <c:v>0.27500000000000002</c:v>
                </c:pt>
                <c:pt idx="24">
                  <c:v>0.27500000000000002</c:v>
                </c:pt>
                <c:pt idx="25">
                  <c:v>0.3</c:v>
                </c:pt>
                <c:pt idx="26">
                  <c:v>0.3</c:v>
                </c:pt>
                <c:pt idx="27">
                  <c:v>0.3</c:v>
                </c:pt>
                <c:pt idx="28">
                  <c:v>0.3</c:v>
                </c:pt>
                <c:pt idx="29">
                  <c:v>0.3</c:v>
                </c:pt>
                <c:pt idx="30">
                  <c:v>0.3</c:v>
                </c:pt>
                <c:pt idx="31">
                  <c:v>0.3</c:v>
                </c:pt>
                <c:pt idx="32">
                  <c:v>0.3</c:v>
                </c:pt>
                <c:pt idx="33">
                  <c:v>0.3</c:v>
                </c:pt>
                <c:pt idx="34">
                  <c:v>0.3</c:v>
                </c:pt>
                <c:pt idx="35">
                  <c:v>0.3</c:v>
                </c:pt>
                <c:pt idx="36">
                  <c:v>0.3</c:v>
                </c:pt>
                <c:pt idx="37">
                  <c:v>0.3</c:v>
                </c:pt>
                <c:pt idx="38">
                  <c:v>0.32500000000000001</c:v>
                </c:pt>
                <c:pt idx="39">
                  <c:v>0.32500000000000001</c:v>
                </c:pt>
                <c:pt idx="40">
                  <c:v>0.32500000000000001</c:v>
                </c:pt>
                <c:pt idx="41">
                  <c:v>0.32500000000000001</c:v>
                </c:pt>
                <c:pt idx="42">
                  <c:v>0.32500000000000001</c:v>
                </c:pt>
                <c:pt idx="43">
                  <c:v>0.32500000000000001</c:v>
                </c:pt>
                <c:pt idx="44">
                  <c:v>0.32500000000000001</c:v>
                </c:pt>
                <c:pt idx="45">
                  <c:v>0.32500000000000001</c:v>
                </c:pt>
                <c:pt idx="46">
                  <c:v>0.32500000000000001</c:v>
                </c:pt>
                <c:pt idx="47">
                  <c:v>0.32500000000000001</c:v>
                </c:pt>
                <c:pt idx="48">
                  <c:v>0.32500000000000001</c:v>
                </c:pt>
                <c:pt idx="49">
                  <c:v>0.32500000000000001</c:v>
                </c:pt>
                <c:pt idx="50">
                  <c:v>0.32500000000000001</c:v>
                </c:pt>
                <c:pt idx="51">
                  <c:v>0.32500000000000001</c:v>
                </c:pt>
                <c:pt idx="52">
                  <c:v>0.32500000000000001</c:v>
                </c:pt>
                <c:pt idx="53">
                  <c:v>0.32500000000000001</c:v>
                </c:pt>
                <c:pt idx="54">
                  <c:v>0.32500000000000001</c:v>
                </c:pt>
                <c:pt idx="55">
                  <c:v>0.32500000000000001</c:v>
                </c:pt>
                <c:pt idx="56">
                  <c:v>0.35</c:v>
                </c:pt>
                <c:pt idx="57">
                  <c:v>0.35</c:v>
                </c:pt>
                <c:pt idx="58">
                  <c:v>0.35</c:v>
                </c:pt>
                <c:pt idx="59">
                  <c:v>0.35</c:v>
                </c:pt>
                <c:pt idx="60">
                  <c:v>0.35</c:v>
                </c:pt>
                <c:pt idx="61">
                  <c:v>0.35</c:v>
                </c:pt>
                <c:pt idx="62">
                  <c:v>0.35</c:v>
                </c:pt>
                <c:pt idx="63">
                  <c:v>0.35</c:v>
                </c:pt>
                <c:pt idx="64">
                  <c:v>0.35</c:v>
                </c:pt>
                <c:pt idx="65">
                  <c:v>0.35</c:v>
                </c:pt>
                <c:pt idx="66">
                  <c:v>0.35</c:v>
                </c:pt>
                <c:pt idx="67">
                  <c:v>0.35</c:v>
                </c:pt>
                <c:pt idx="68">
                  <c:v>0.35</c:v>
                </c:pt>
                <c:pt idx="69">
                  <c:v>0.35</c:v>
                </c:pt>
                <c:pt idx="70">
                  <c:v>0.35</c:v>
                </c:pt>
                <c:pt idx="71">
                  <c:v>0.35</c:v>
                </c:pt>
                <c:pt idx="72">
                  <c:v>0.35</c:v>
                </c:pt>
                <c:pt idx="73">
                  <c:v>0.35</c:v>
                </c:pt>
                <c:pt idx="74">
                  <c:v>0.35</c:v>
                </c:pt>
                <c:pt idx="75">
                  <c:v>0.35</c:v>
                </c:pt>
                <c:pt idx="76">
                  <c:v>0.35</c:v>
                </c:pt>
                <c:pt idx="77">
                  <c:v>0.35</c:v>
                </c:pt>
                <c:pt idx="78">
                  <c:v>0.37500000000000011</c:v>
                </c:pt>
                <c:pt idx="79">
                  <c:v>0.37500000000000011</c:v>
                </c:pt>
                <c:pt idx="80">
                  <c:v>0.37500000000000011</c:v>
                </c:pt>
                <c:pt idx="81">
                  <c:v>0.37500000000000011</c:v>
                </c:pt>
                <c:pt idx="82">
                  <c:v>0.37500000000000011</c:v>
                </c:pt>
                <c:pt idx="83">
                  <c:v>0.37500000000000011</c:v>
                </c:pt>
                <c:pt idx="84">
                  <c:v>0.37500000000000011</c:v>
                </c:pt>
                <c:pt idx="85">
                  <c:v>0.37500000000000011</c:v>
                </c:pt>
                <c:pt idx="86">
                  <c:v>0.37500000000000011</c:v>
                </c:pt>
                <c:pt idx="87">
                  <c:v>0.37500000000000011</c:v>
                </c:pt>
                <c:pt idx="88">
                  <c:v>0.37500000000000011</c:v>
                </c:pt>
                <c:pt idx="89">
                  <c:v>0.37500000000000011</c:v>
                </c:pt>
                <c:pt idx="90">
                  <c:v>0.37500000000000011</c:v>
                </c:pt>
                <c:pt idx="91">
                  <c:v>0.37500000000000011</c:v>
                </c:pt>
                <c:pt idx="92">
                  <c:v>0.37500000000000011</c:v>
                </c:pt>
                <c:pt idx="93">
                  <c:v>0.37500000000000011</c:v>
                </c:pt>
                <c:pt idx="94">
                  <c:v>0.37500000000000011</c:v>
                </c:pt>
                <c:pt idx="95">
                  <c:v>0.37500000000000011</c:v>
                </c:pt>
                <c:pt idx="96">
                  <c:v>0.37500000000000011</c:v>
                </c:pt>
                <c:pt idx="97">
                  <c:v>0.37500000000000011</c:v>
                </c:pt>
                <c:pt idx="98">
                  <c:v>0.37500000000000011</c:v>
                </c:pt>
                <c:pt idx="99">
                  <c:v>0.37500000000000011</c:v>
                </c:pt>
                <c:pt idx="100">
                  <c:v>0.37500000000000011</c:v>
                </c:pt>
                <c:pt idx="101">
                  <c:v>0.37500000000000011</c:v>
                </c:pt>
                <c:pt idx="102">
                  <c:v>0.37500000000000011</c:v>
                </c:pt>
                <c:pt idx="103">
                  <c:v>0.37500000000000011</c:v>
                </c:pt>
                <c:pt idx="104">
                  <c:v>0.37500000000000011</c:v>
                </c:pt>
                <c:pt idx="105">
                  <c:v>0.37500000000000011</c:v>
                </c:pt>
                <c:pt idx="106">
                  <c:v>0.40000000000000008</c:v>
                </c:pt>
                <c:pt idx="107">
                  <c:v>0.40000000000000008</c:v>
                </c:pt>
                <c:pt idx="108">
                  <c:v>0.40000000000000008</c:v>
                </c:pt>
                <c:pt idx="109">
                  <c:v>0.40000000000000008</c:v>
                </c:pt>
                <c:pt idx="110">
                  <c:v>0.40000000000000008</c:v>
                </c:pt>
                <c:pt idx="111">
                  <c:v>0.40000000000000008</c:v>
                </c:pt>
                <c:pt idx="112">
                  <c:v>0.40000000000000008</c:v>
                </c:pt>
                <c:pt idx="113">
                  <c:v>0.40000000000000008</c:v>
                </c:pt>
                <c:pt idx="114">
                  <c:v>0.40000000000000008</c:v>
                </c:pt>
                <c:pt idx="115">
                  <c:v>0.40000000000000008</c:v>
                </c:pt>
                <c:pt idx="116">
                  <c:v>0.40000000000000008</c:v>
                </c:pt>
                <c:pt idx="117">
                  <c:v>0.40000000000000008</c:v>
                </c:pt>
                <c:pt idx="118">
                  <c:v>0.40000000000000008</c:v>
                </c:pt>
                <c:pt idx="119">
                  <c:v>0.40000000000000008</c:v>
                </c:pt>
                <c:pt idx="120">
                  <c:v>0.40000000000000008</c:v>
                </c:pt>
                <c:pt idx="121">
                  <c:v>0.40000000000000008</c:v>
                </c:pt>
                <c:pt idx="122">
                  <c:v>0.40000000000000008</c:v>
                </c:pt>
                <c:pt idx="123">
                  <c:v>0.40000000000000008</c:v>
                </c:pt>
                <c:pt idx="124">
                  <c:v>0.40000000000000008</c:v>
                </c:pt>
                <c:pt idx="125">
                  <c:v>0.40000000000000008</c:v>
                </c:pt>
                <c:pt idx="126">
                  <c:v>0.40000000000000008</c:v>
                </c:pt>
                <c:pt idx="127">
                  <c:v>0.40000000000000008</c:v>
                </c:pt>
                <c:pt idx="128">
                  <c:v>0.40000000000000008</c:v>
                </c:pt>
                <c:pt idx="129">
                  <c:v>0.40000000000000008</c:v>
                </c:pt>
                <c:pt idx="130">
                  <c:v>0.40000000000000008</c:v>
                </c:pt>
                <c:pt idx="131">
                  <c:v>0.40000000000000008</c:v>
                </c:pt>
                <c:pt idx="132">
                  <c:v>0.40000000000000008</c:v>
                </c:pt>
                <c:pt idx="133">
                  <c:v>0.40000000000000008</c:v>
                </c:pt>
                <c:pt idx="134">
                  <c:v>0.40000000000000008</c:v>
                </c:pt>
                <c:pt idx="135">
                  <c:v>0.40000000000000008</c:v>
                </c:pt>
                <c:pt idx="136">
                  <c:v>0.40000000000000008</c:v>
                </c:pt>
                <c:pt idx="137">
                  <c:v>0.40000000000000008</c:v>
                </c:pt>
                <c:pt idx="138">
                  <c:v>0.40000000000000008</c:v>
                </c:pt>
                <c:pt idx="139">
                  <c:v>0.4250000000000001</c:v>
                </c:pt>
                <c:pt idx="140">
                  <c:v>0.4250000000000001</c:v>
                </c:pt>
                <c:pt idx="141">
                  <c:v>0.4250000000000001</c:v>
                </c:pt>
                <c:pt idx="142">
                  <c:v>0.4250000000000001</c:v>
                </c:pt>
                <c:pt idx="143">
                  <c:v>0.4250000000000001</c:v>
                </c:pt>
                <c:pt idx="144">
                  <c:v>0.4250000000000001</c:v>
                </c:pt>
                <c:pt idx="145">
                  <c:v>0.4250000000000001</c:v>
                </c:pt>
                <c:pt idx="146">
                  <c:v>0.4250000000000001</c:v>
                </c:pt>
                <c:pt idx="147">
                  <c:v>0.4250000000000001</c:v>
                </c:pt>
                <c:pt idx="148">
                  <c:v>0.4250000000000001</c:v>
                </c:pt>
                <c:pt idx="149">
                  <c:v>0.4250000000000001</c:v>
                </c:pt>
                <c:pt idx="150">
                  <c:v>0.4250000000000001</c:v>
                </c:pt>
                <c:pt idx="151">
                  <c:v>0.4250000000000001</c:v>
                </c:pt>
                <c:pt idx="152">
                  <c:v>0.4250000000000001</c:v>
                </c:pt>
                <c:pt idx="153">
                  <c:v>0.4250000000000001</c:v>
                </c:pt>
                <c:pt idx="154">
                  <c:v>0.4250000000000001</c:v>
                </c:pt>
                <c:pt idx="155">
                  <c:v>0.4250000000000001</c:v>
                </c:pt>
                <c:pt idx="156">
                  <c:v>0.4250000000000001</c:v>
                </c:pt>
                <c:pt idx="157">
                  <c:v>0.4250000000000001</c:v>
                </c:pt>
                <c:pt idx="158">
                  <c:v>0.4250000000000001</c:v>
                </c:pt>
                <c:pt idx="159">
                  <c:v>0.4250000000000001</c:v>
                </c:pt>
                <c:pt idx="160">
                  <c:v>0.4250000000000001</c:v>
                </c:pt>
                <c:pt idx="161">
                  <c:v>0.4250000000000001</c:v>
                </c:pt>
                <c:pt idx="162">
                  <c:v>0.4250000000000001</c:v>
                </c:pt>
                <c:pt idx="163">
                  <c:v>0.4250000000000001</c:v>
                </c:pt>
                <c:pt idx="164">
                  <c:v>0.4250000000000001</c:v>
                </c:pt>
                <c:pt idx="165">
                  <c:v>0.4250000000000001</c:v>
                </c:pt>
                <c:pt idx="166">
                  <c:v>0.4250000000000001</c:v>
                </c:pt>
                <c:pt idx="167">
                  <c:v>0.4250000000000001</c:v>
                </c:pt>
                <c:pt idx="168">
                  <c:v>0.4250000000000001</c:v>
                </c:pt>
                <c:pt idx="169">
                  <c:v>0.4250000000000001</c:v>
                </c:pt>
                <c:pt idx="170">
                  <c:v>0.4250000000000001</c:v>
                </c:pt>
                <c:pt idx="171">
                  <c:v>0.4250000000000001</c:v>
                </c:pt>
                <c:pt idx="172">
                  <c:v>0.4250000000000001</c:v>
                </c:pt>
                <c:pt idx="173">
                  <c:v>0.4250000000000001</c:v>
                </c:pt>
                <c:pt idx="174">
                  <c:v>0.4250000000000001</c:v>
                </c:pt>
                <c:pt idx="175">
                  <c:v>0.4250000000000001</c:v>
                </c:pt>
                <c:pt idx="176">
                  <c:v>0.4250000000000001</c:v>
                </c:pt>
                <c:pt idx="177">
                  <c:v>0.4250000000000001</c:v>
                </c:pt>
                <c:pt idx="178">
                  <c:v>0.4250000000000001</c:v>
                </c:pt>
                <c:pt idx="179">
                  <c:v>0.4250000000000001</c:v>
                </c:pt>
                <c:pt idx="180">
                  <c:v>0.45000000000000012</c:v>
                </c:pt>
                <c:pt idx="181">
                  <c:v>0.45000000000000012</c:v>
                </c:pt>
                <c:pt idx="182">
                  <c:v>0.45000000000000012</c:v>
                </c:pt>
                <c:pt idx="183">
                  <c:v>0.45000000000000012</c:v>
                </c:pt>
                <c:pt idx="184">
                  <c:v>0.45000000000000012</c:v>
                </c:pt>
                <c:pt idx="185">
                  <c:v>0.45000000000000012</c:v>
                </c:pt>
                <c:pt idx="186">
                  <c:v>0.45000000000000012</c:v>
                </c:pt>
                <c:pt idx="187">
                  <c:v>0.45000000000000012</c:v>
                </c:pt>
                <c:pt idx="188">
                  <c:v>0.45000000000000012</c:v>
                </c:pt>
                <c:pt idx="189">
                  <c:v>0.45000000000000012</c:v>
                </c:pt>
                <c:pt idx="190">
                  <c:v>0.45000000000000012</c:v>
                </c:pt>
                <c:pt idx="191">
                  <c:v>0.45000000000000012</c:v>
                </c:pt>
                <c:pt idx="192">
                  <c:v>0.45000000000000012</c:v>
                </c:pt>
                <c:pt idx="193">
                  <c:v>0.45000000000000012</c:v>
                </c:pt>
                <c:pt idx="194">
                  <c:v>0.45000000000000012</c:v>
                </c:pt>
                <c:pt idx="195">
                  <c:v>0.45000000000000012</c:v>
                </c:pt>
                <c:pt idx="196">
                  <c:v>0.45000000000000012</c:v>
                </c:pt>
                <c:pt idx="197">
                  <c:v>0.45000000000000012</c:v>
                </c:pt>
                <c:pt idx="198">
                  <c:v>0.45000000000000012</c:v>
                </c:pt>
                <c:pt idx="199">
                  <c:v>0.45000000000000012</c:v>
                </c:pt>
                <c:pt idx="200">
                  <c:v>0.45000000000000012</c:v>
                </c:pt>
                <c:pt idx="201">
                  <c:v>0.45000000000000012</c:v>
                </c:pt>
                <c:pt idx="202">
                  <c:v>0.45000000000000012</c:v>
                </c:pt>
                <c:pt idx="203">
                  <c:v>0.45000000000000012</c:v>
                </c:pt>
                <c:pt idx="204">
                  <c:v>0.45000000000000012</c:v>
                </c:pt>
                <c:pt idx="205">
                  <c:v>0.45000000000000012</c:v>
                </c:pt>
                <c:pt idx="206">
                  <c:v>0.45000000000000012</c:v>
                </c:pt>
                <c:pt idx="207">
                  <c:v>0.45000000000000012</c:v>
                </c:pt>
                <c:pt idx="208">
                  <c:v>0.45000000000000012</c:v>
                </c:pt>
                <c:pt idx="209">
                  <c:v>0.45000000000000012</c:v>
                </c:pt>
                <c:pt idx="210">
                  <c:v>0.45000000000000012</c:v>
                </c:pt>
                <c:pt idx="211">
                  <c:v>0.45000000000000012</c:v>
                </c:pt>
                <c:pt idx="212">
                  <c:v>0.45000000000000012</c:v>
                </c:pt>
                <c:pt idx="213">
                  <c:v>0.45000000000000012</c:v>
                </c:pt>
                <c:pt idx="214">
                  <c:v>0.45000000000000012</c:v>
                </c:pt>
                <c:pt idx="215">
                  <c:v>0.45000000000000012</c:v>
                </c:pt>
                <c:pt idx="216">
                  <c:v>0.45000000000000012</c:v>
                </c:pt>
                <c:pt idx="217">
                  <c:v>0.45000000000000012</c:v>
                </c:pt>
                <c:pt idx="218">
                  <c:v>0.45000000000000012</c:v>
                </c:pt>
                <c:pt idx="219">
                  <c:v>0.45000000000000012</c:v>
                </c:pt>
                <c:pt idx="220">
                  <c:v>0.45000000000000012</c:v>
                </c:pt>
                <c:pt idx="221">
                  <c:v>0.45000000000000012</c:v>
                </c:pt>
                <c:pt idx="222">
                  <c:v>0.45000000000000012</c:v>
                </c:pt>
                <c:pt idx="223">
                  <c:v>0.45000000000000012</c:v>
                </c:pt>
                <c:pt idx="224">
                  <c:v>0.45000000000000012</c:v>
                </c:pt>
                <c:pt idx="225">
                  <c:v>0.45000000000000012</c:v>
                </c:pt>
                <c:pt idx="226">
                  <c:v>0.45000000000000012</c:v>
                </c:pt>
                <c:pt idx="227">
                  <c:v>0.47500000000000009</c:v>
                </c:pt>
                <c:pt idx="228">
                  <c:v>0.47500000000000009</c:v>
                </c:pt>
                <c:pt idx="229">
                  <c:v>0.47500000000000009</c:v>
                </c:pt>
                <c:pt idx="230">
                  <c:v>0.47500000000000009</c:v>
                </c:pt>
                <c:pt idx="231">
                  <c:v>0.47500000000000009</c:v>
                </c:pt>
                <c:pt idx="232">
                  <c:v>0.47500000000000009</c:v>
                </c:pt>
                <c:pt idx="233">
                  <c:v>0.47500000000000009</c:v>
                </c:pt>
                <c:pt idx="234">
                  <c:v>0.47500000000000009</c:v>
                </c:pt>
                <c:pt idx="235">
                  <c:v>0.47500000000000009</c:v>
                </c:pt>
                <c:pt idx="236">
                  <c:v>0.47500000000000009</c:v>
                </c:pt>
                <c:pt idx="237">
                  <c:v>0.47500000000000009</c:v>
                </c:pt>
                <c:pt idx="238">
                  <c:v>0.47500000000000009</c:v>
                </c:pt>
                <c:pt idx="239">
                  <c:v>0.47500000000000009</c:v>
                </c:pt>
                <c:pt idx="240">
                  <c:v>0.47500000000000009</c:v>
                </c:pt>
                <c:pt idx="241">
                  <c:v>0.47500000000000009</c:v>
                </c:pt>
                <c:pt idx="242">
                  <c:v>0.47500000000000009</c:v>
                </c:pt>
                <c:pt idx="243">
                  <c:v>0.47500000000000009</c:v>
                </c:pt>
                <c:pt idx="244">
                  <c:v>0.47500000000000009</c:v>
                </c:pt>
                <c:pt idx="245">
                  <c:v>0.47500000000000009</c:v>
                </c:pt>
                <c:pt idx="246">
                  <c:v>0.47500000000000009</c:v>
                </c:pt>
                <c:pt idx="247">
                  <c:v>0.47500000000000009</c:v>
                </c:pt>
                <c:pt idx="248">
                  <c:v>0.47500000000000009</c:v>
                </c:pt>
                <c:pt idx="249">
                  <c:v>0.47500000000000009</c:v>
                </c:pt>
                <c:pt idx="250">
                  <c:v>0.47500000000000009</c:v>
                </c:pt>
                <c:pt idx="251">
                  <c:v>0.47500000000000009</c:v>
                </c:pt>
                <c:pt idx="252">
                  <c:v>0.47500000000000009</c:v>
                </c:pt>
                <c:pt idx="253">
                  <c:v>0.47500000000000009</c:v>
                </c:pt>
                <c:pt idx="254">
                  <c:v>0.47500000000000009</c:v>
                </c:pt>
                <c:pt idx="255">
                  <c:v>0.47500000000000009</c:v>
                </c:pt>
                <c:pt idx="256">
                  <c:v>0.47500000000000009</c:v>
                </c:pt>
                <c:pt idx="257">
                  <c:v>0.47500000000000009</c:v>
                </c:pt>
                <c:pt idx="258">
                  <c:v>0.47500000000000009</c:v>
                </c:pt>
                <c:pt idx="259">
                  <c:v>0.47500000000000009</c:v>
                </c:pt>
                <c:pt idx="260">
                  <c:v>0.47500000000000009</c:v>
                </c:pt>
                <c:pt idx="261">
                  <c:v>0.47500000000000009</c:v>
                </c:pt>
                <c:pt idx="262">
                  <c:v>0.47500000000000009</c:v>
                </c:pt>
                <c:pt idx="263">
                  <c:v>0.47500000000000009</c:v>
                </c:pt>
                <c:pt idx="264">
                  <c:v>0.47500000000000009</c:v>
                </c:pt>
                <c:pt idx="265">
                  <c:v>0.47500000000000009</c:v>
                </c:pt>
                <c:pt idx="266">
                  <c:v>0.47500000000000009</c:v>
                </c:pt>
                <c:pt idx="267">
                  <c:v>0.47500000000000009</c:v>
                </c:pt>
                <c:pt idx="268">
                  <c:v>0.47500000000000009</c:v>
                </c:pt>
                <c:pt idx="269">
                  <c:v>0.47500000000000009</c:v>
                </c:pt>
                <c:pt idx="270">
                  <c:v>0.47500000000000009</c:v>
                </c:pt>
                <c:pt idx="271">
                  <c:v>0.47500000000000009</c:v>
                </c:pt>
                <c:pt idx="272">
                  <c:v>0.47500000000000009</c:v>
                </c:pt>
                <c:pt idx="273">
                  <c:v>0.47500000000000009</c:v>
                </c:pt>
                <c:pt idx="274">
                  <c:v>0.47500000000000009</c:v>
                </c:pt>
                <c:pt idx="275">
                  <c:v>0.47500000000000009</c:v>
                </c:pt>
                <c:pt idx="276">
                  <c:v>0.47500000000000009</c:v>
                </c:pt>
                <c:pt idx="277">
                  <c:v>0.47500000000000009</c:v>
                </c:pt>
                <c:pt idx="278">
                  <c:v>0.47500000000000009</c:v>
                </c:pt>
                <c:pt idx="279">
                  <c:v>0.47500000000000009</c:v>
                </c:pt>
                <c:pt idx="280">
                  <c:v>0.47500000000000009</c:v>
                </c:pt>
                <c:pt idx="281">
                  <c:v>0.50000000000000011</c:v>
                </c:pt>
                <c:pt idx="282">
                  <c:v>0.50000000000000011</c:v>
                </c:pt>
                <c:pt idx="283">
                  <c:v>0.50000000000000011</c:v>
                </c:pt>
                <c:pt idx="284">
                  <c:v>0.50000000000000011</c:v>
                </c:pt>
                <c:pt idx="285">
                  <c:v>0.50000000000000011</c:v>
                </c:pt>
                <c:pt idx="286">
                  <c:v>0.50000000000000011</c:v>
                </c:pt>
                <c:pt idx="287">
                  <c:v>0.50000000000000011</c:v>
                </c:pt>
                <c:pt idx="288">
                  <c:v>0.50000000000000011</c:v>
                </c:pt>
                <c:pt idx="289">
                  <c:v>0.50000000000000011</c:v>
                </c:pt>
                <c:pt idx="290">
                  <c:v>0.50000000000000011</c:v>
                </c:pt>
                <c:pt idx="291">
                  <c:v>0.50000000000000011</c:v>
                </c:pt>
                <c:pt idx="292">
                  <c:v>0.50000000000000011</c:v>
                </c:pt>
                <c:pt idx="293">
                  <c:v>0.50000000000000011</c:v>
                </c:pt>
                <c:pt idx="294">
                  <c:v>0.50000000000000011</c:v>
                </c:pt>
                <c:pt idx="295">
                  <c:v>0.50000000000000011</c:v>
                </c:pt>
                <c:pt idx="296">
                  <c:v>0.50000000000000011</c:v>
                </c:pt>
                <c:pt idx="297">
                  <c:v>0.50000000000000011</c:v>
                </c:pt>
                <c:pt idx="298">
                  <c:v>0.50000000000000011</c:v>
                </c:pt>
                <c:pt idx="299">
                  <c:v>0.50000000000000011</c:v>
                </c:pt>
                <c:pt idx="300">
                  <c:v>0.50000000000000011</c:v>
                </c:pt>
                <c:pt idx="301">
                  <c:v>0.50000000000000011</c:v>
                </c:pt>
                <c:pt idx="302">
                  <c:v>0.50000000000000011</c:v>
                </c:pt>
                <c:pt idx="303">
                  <c:v>0.50000000000000011</c:v>
                </c:pt>
                <c:pt idx="304">
                  <c:v>0.50000000000000011</c:v>
                </c:pt>
                <c:pt idx="305">
                  <c:v>0.50000000000000011</c:v>
                </c:pt>
                <c:pt idx="306">
                  <c:v>0.50000000000000011</c:v>
                </c:pt>
                <c:pt idx="307">
                  <c:v>0.50000000000000011</c:v>
                </c:pt>
                <c:pt idx="308">
                  <c:v>0.50000000000000011</c:v>
                </c:pt>
                <c:pt idx="309">
                  <c:v>0.50000000000000011</c:v>
                </c:pt>
                <c:pt idx="310">
                  <c:v>0.50000000000000011</c:v>
                </c:pt>
                <c:pt idx="311">
                  <c:v>0.50000000000000011</c:v>
                </c:pt>
                <c:pt idx="312">
                  <c:v>0.50000000000000011</c:v>
                </c:pt>
                <c:pt idx="313">
                  <c:v>0.50000000000000011</c:v>
                </c:pt>
                <c:pt idx="314">
                  <c:v>0.50000000000000011</c:v>
                </c:pt>
                <c:pt idx="315">
                  <c:v>0.50000000000000011</c:v>
                </c:pt>
                <c:pt idx="316">
                  <c:v>0.50000000000000011</c:v>
                </c:pt>
                <c:pt idx="317">
                  <c:v>0.50000000000000011</c:v>
                </c:pt>
                <c:pt idx="318">
                  <c:v>0.50000000000000011</c:v>
                </c:pt>
                <c:pt idx="319">
                  <c:v>0.50000000000000011</c:v>
                </c:pt>
                <c:pt idx="320">
                  <c:v>0.50000000000000011</c:v>
                </c:pt>
                <c:pt idx="321">
                  <c:v>0.50000000000000011</c:v>
                </c:pt>
                <c:pt idx="322">
                  <c:v>0.50000000000000011</c:v>
                </c:pt>
                <c:pt idx="323">
                  <c:v>0.50000000000000011</c:v>
                </c:pt>
                <c:pt idx="324">
                  <c:v>0.50000000000000011</c:v>
                </c:pt>
                <c:pt idx="325">
                  <c:v>0.50000000000000011</c:v>
                </c:pt>
                <c:pt idx="326">
                  <c:v>0.50000000000000011</c:v>
                </c:pt>
                <c:pt idx="327">
                  <c:v>0.50000000000000011</c:v>
                </c:pt>
                <c:pt idx="328">
                  <c:v>0.50000000000000011</c:v>
                </c:pt>
                <c:pt idx="329">
                  <c:v>0.50000000000000011</c:v>
                </c:pt>
                <c:pt idx="330">
                  <c:v>0.50000000000000011</c:v>
                </c:pt>
                <c:pt idx="331">
                  <c:v>0.50000000000000011</c:v>
                </c:pt>
                <c:pt idx="332">
                  <c:v>0.50000000000000011</c:v>
                </c:pt>
                <c:pt idx="333">
                  <c:v>0.50000000000000011</c:v>
                </c:pt>
                <c:pt idx="334">
                  <c:v>0.50000000000000011</c:v>
                </c:pt>
                <c:pt idx="335">
                  <c:v>0.50000000000000011</c:v>
                </c:pt>
                <c:pt idx="336">
                  <c:v>0.50000000000000011</c:v>
                </c:pt>
                <c:pt idx="337">
                  <c:v>0.50000000000000011</c:v>
                </c:pt>
                <c:pt idx="338">
                  <c:v>0.50000000000000011</c:v>
                </c:pt>
                <c:pt idx="339">
                  <c:v>0.50000000000000011</c:v>
                </c:pt>
                <c:pt idx="340">
                  <c:v>0.50000000000000011</c:v>
                </c:pt>
                <c:pt idx="341">
                  <c:v>0.50000000000000011</c:v>
                </c:pt>
                <c:pt idx="342">
                  <c:v>0.50000000000000011</c:v>
                </c:pt>
                <c:pt idx="343">
                  <c:v>0.50000000000000011</c:v>
                </c:pt>
                <c:pt idx="344">
                  <c:v>0.50000000000000011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11-4133-AE79-C0B1D6F3E2F4}"/>
            </c:ext>
          </c:extLst>
        </c:ser>
        <c:ser>
          <c:idx val="1"/>
          <c:order val="1"/>
          <c:tx>
            <c:strRef>
              <c:f>DATA!$E$1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DATA!$E$2:$E$346</c:f>
              <c:numCache>
                <c:formatCode>General</c:formatCode>
                <c:ptCount val="345"/>
                <c:pt idx="0">
                  <c:v>0.50000000000000011</c:v>
                </c:pt>
                <c:pt idx="1">
                  <c:v>0.50000000000000011</c:v>
                </c:pt>
                <c:pt idx="2">
                  <c:v>0.47500000000000009</c:v>
                </c:pt>
                <c:pt idx="3">
                  <c:v>0.50000000000000011</c:v>
                </c:pt>
                <c:pt idx="4">
                  <c:v>0.50000000000000011</c:v>
                </c:pt>
                <c:pt idx="5">
                  <c:v>0.50000000000000011</c:v>
                </c:pt>
                <c:pt idx="6">
                  <c:v>0.47500000000000009</c:v>
                </c:pt>
                <c:pt idx="7">
                  <c:v>0.50000000000000011</c:v>
                </c:pt>
                <c:pt idx="8">
                  <c:v>0.50000000000000011</c:v>
                </c:pt>
                <c:pt idx="9">
                  <c:v>0.50000000000000011</c:v>
                </c:pt>
                <c:pt idx="10">
                  <c:v>0.47500000000000009</c:v>
                </c:pt>
                <c:pt idx="11">
                  <c:v>0.50000000000000011</c:v>
                </c:pt>
                <c:pt idx="12">
                  <c:v>0.45000000000000012</c:v>
                </c:pt>
                <c:pt idx="13">
                  <c:v>0.47500000000000009</c:v>
                </c:pt>
                <c:pt idx="14">
                  <c:v>0.50000000000000011</c:v>
                </c:pt>
                <c:pt idx="15">
                  <c:v>0.50000000000000011</c:v>
                </c:pt>
                <c:pt idx="16">
                  <c:v>0.50000000000000011</c:v>
                </c:pt>
                <c:pt idx="17">
                  <c:v>0.47500000000000009</c:v>
                </c:pt>
                <c:pt idx="18">
                  <c:v>0.50000000000000011</c:v>
                </c:pt>
                <c:pt idx="19">
                  <c:v>0.45000000000000012</c:v>
                </c:pt>
                <c:pt idx="20">
                  <c:v>0.47500000000000009</c:v>
                </c:pt>
                <c:pt idx="21">
                  <c:v>0.50000000000000011</c:v>
                </c:pt>
                <c:pt idx="22">
                  <c:v>0.45000000000000012</c:v>
                </c:pt>
                <c:pt idx="23">
                  <c:v>0.47500000000000009</c:v>
                </c:pt>
                <c:pt idx="24">
                  <c:v>0.50000000000000011</c:v>
                </c:pt>
                <c:pt idx="25">
                  <c:v>0.50000000000000011</c:v>
                </c:pt>
                <c:pt idx="26">
                  <c:v>0.50000000000000011</c:v>
                </c:pt>
                <c:pt idx="27">
                  <c:v>0.47500000000000009</c:v>
                </c:pt>
                <c:pt idx="28">
                  <c:v>0.50000000000000011</c:v>
                </c:pt>
                <c:pt idx="29">
                  <c:v>0.47500000000000009</c:v>
                </c:pt>
                <c:pt idx="30">
                  <c:v>0.50000000000000011</c:v>
                </c:pt>
                <c:pt idx="31">
                  <c:v>0.45000000000000012</c:v>
                </c:pt>
                <c:pt idx="32">
                  <c:v>0.47500000000000009</c:v>
                </c:pt>
                <c:pt idx="33">
                  <c:v>0.50000000000000011</c:v>
                </c:pt>
                <c:pt idx="34">
                  <c:v>0.4250000000000001</c:v>
                </c:pt>
                <c:pt idx="35">
                  <c:v>0.45000000000000012</c:v>
                </c:pt>
                <c:pt idx="36">
                  <c:v>0.47500000000000009</c:v>
                </c:pt>
                <c:pt idx="37">
                  <c:v>0.50000000000000011</c:v>
                </c:pt>
                <c:pt idx="38">
                  <c:v>0.50000000000000011</c:v>
                </c:pt>
                <c:pt idx="39">
                  <c:v>0.47500000000000009</c:v>
                </c:pt>
                <c:pt idx="40">
                  <c:v>0.50000000000000011</c:v>
                </c:pt>
                <c:pt idx="41">
                  <c:v>0.47500000000000009</c:v>
                </c:pt>
                <c:pt idx="42">
                  <c:v>0.50000000000000011</c:v>
                </c:pt>
                <c:pt idx="43">
                  <c:v>0.47500000000000009</c:v>
                </c:pt>
                <c:pt idx="44">
                  <c:v>0.50000000000000011</c:v>
                </c:pt>
                <c:pt idx="45">
                  <c:v>0.45000000000000012</c:v>
                </c:pt>
                <c:pt idx="46">
                  <c:v>0.47500000000000009</c:v>
                </c:pt>
                <c:pt idx="47">
                  <c:v>0.50000000000000011</c:v>
                </c:pt>
                <c:pt idx="48">
                  <c:v>0.4250000000000001</c:v>
                </c:pt>
                <c:pt idx="49">
                  <c:v>0.45000000000000012</c:v>
                </c:pt>
                <c:pt idx="50">
                  <c:v>0.47500000000000009</c:v>
                </c:pt>
                <c:pt idx="51">
                  <c:v>0.50000000000000011</c:v>
                </c:pt>
                <c:pt idx="52">
                  <c:v>0.4250000000000001</c:v>
                </c:pt>
                <c:pt idx="53">
                  <c:v>0.45000000000000012</c:v>
                </c:pt>
                <c:pt idx="54">
                  <c:v>0.47500000000000009</c:v>
                </c:pt>
                <c:pt idx="55">
                  <c:v>0.50000000000000011</c:v>
                </c:pt>
                <c:pt idx="56">
                  <c:v>0.50000000000000011</c:v>
                </c:pt>
                <c:pt idx="57">
                  <c:v>0.50000000000000011</c:v>
                </c:pt>
                <c:pt idx="58">
                  <c:v>0.47500000000000009</c:v>
                </c:pt>
                <c:pt idx="59">
                  <c:v>0.50000000000000011</c:v>
                </c:pt>
                <c:pt idx="60">
                  <c:v>0.47500000000000009</c:v>
                </c:pt>
                <c:pt idx="61">
                  <c:v>0.50000000000000011</c:v>
                </c:pt>
                <c:pt idx="62">
                  <c:v>0.45000000000000012</c:v>
                </c:pt>
                <c:pt idx="63">
                  <c:v>0.47500000000000009</c:v>
                </c:pt>
                <c:pt idx="64">
                  <c:v>0.50000000000000011</c:v>
                </c:pt>
                <c:pt idx="65">
                  <c:v>0.4250000000000001</c:v>
                </c:pt>
                <c:pt idx="66">
                  <c:v>0.45000000000000012</c:v>
                </c:pt>
                <c:pt idx="67">
                  <c:v>0.47500000000000009</c:v>
                </c:pt>
                <c:pt idx="68">
                  <c:v>0.50000000000000011</c:v>
                </c:pt>
                <c:pt idx="69">
                  <c:v>0.4250000000000001</c:v>
                </c:pt>
                <c:pt idx="70">
                  <c:v>0.45000000000000012</c:v>
                </c:pt>
                <c:pt idx="71">
                  <c:v>0.47500000000000009</c:v>
                </c:pt>
                <c:pt idx="72">
                  <c:v>0.50000000000000011</c:v>
                </c:pt>
                <c:pt idx="73">
                  <c:v>0.40000000000000008</c:v>
                </c:pt>
                <c:pt idx="74">
                  <c:v>0.4250000000000001</c:v>
                </c:pt>
                <c:pt idx="75">
                  <c:v>0.45000000000000012</c:v>
                </c:pt>
                <c:pt idx="76">
                  <c:v>0.47500000000000009</c:v>
                </c:pt>
                <c:pt idx="77">
                  <c:v>0.50000000000000011</c:v>
                </c:pt>
                <c:pt idx="78">
                  <c:v>0.50000000000000011</c:v>
                </c:pt>
                <c:pt idx="79">
                  <c:v>0.47500000000000009</c:v>
                </c:pt>
                <c:pt idx="80">
                  <c:v>0.50000000000000011</c:v>
                </c:pt>
                <c:pt idx="81">
                  <c:v>0.47500000000000009</c:v>
                </c:pt>
                <c:pt idx="82">
                  <c:v>0.50000000000000011</c:v>
                </c:pt>
                <c:pt idx="83">
                  <c:v>0.47500000000000009</c:v>
                </c:pt>
                <c:pt idx="84">
                  <c:v>0.50000000000000011</c:v>
                </c:pt>
                <c:pt idx="85">
                  <c:v>0.45000000000000012</c:v>
                </c:pt>
                <c:pt idx="86">
                  <c:v>0.47500000000000009</c:v>
                </c:pt>
                <c:pt idx="87">
                  <c:v>0.50000000000000011</c:v>
                </c:pt>
                <c:pt idx="88">
                  <c:v>0.4250000000000001</c:v>
                </c:pt>
                <c:pt idx="89">
                  <c:v>0.45000000000000012</c:v>
                </c:pt>
                <c:pt idx="90">
                  <c:v>0.47500000000000009</c:v>
                </c:pt>
                <c:pt idx="91">
                  <c:v>0.50000000000000011</c:v>
                </c:pt>
                <c:pt idx="92">
                  <c:v>0.4250000000000001</c:v>
                </c:pt>
                <c:pt idx="93">
                  <c:v>0.45000000000000012</c:v>
                </c:pt>
                <c:pt idx="94">
                  <c:v>0.47500000000000009</c:v>
                </c:pt>
                <c:pt idx="95">
                  <c:v>0.50000000000000011</c:v>
                </c:pt>
                <c:pt idx="96">
                  <c:v>0.40000000000000008</c:v>
                </c:pt>
                <c:pt idx="97">
                  <c:v>0.4250000000000001</c:v>
                </c:pt>
                <c:pt idx="98">
                  <c:v>0.45000000000000012</c:v>
                </c:pt>
                <c:pt idx="99">
                  <c:v>0.47500000000000009</c:v>
                </c:pt>
                <c:pt idx="100">
                  <c:v>0.50000000000000011</c:v>
                </c:pt>
                <c:pt idx="101">
                  <c:v>0.40000000000000008</c:v>
                </c:pt>
                <c:pt idx="102">
                  <c:v>0.4250000000000001</c:v>
                </c:pt>
                <c:pt idx="103">
                  <c:v>0.45000000000000012</c:v>
                </c:pt>
                <c:pt idx="104">
                  <c:v>0.47500000000000009</c:v>
                </c:pt>
                <c:pt idx="105">
                  <c:v>0.50000000000000011</c:v>
                </c:pt>
                <c:pt idx="106">
                  <c:v>0.50000000000000011</c:v>
                </c:pt>
                <c:pt idx="107">
                  <c:v>0.50000000000000011</c:v>
                </c:pt>
                <c:pt idx="108">
                  <c:v>0.47500000000000009</c:v>
                </c:pt>
                <c:pt idx="109">
                  <c:v>0.50000000000000011</c:v>
                </c:pt>
                <c:pt idx="110">
                  <c:v>0.47500000000000009</c:v>
                </c:pt>
                <c:pt idx="111">
                  <c:v>0.50000000000000011</c:v>
                </c:pt>
                <c:pt idx="112">
                  <c:v>0.45000000000000012</c:v>
                </c:pt>
                <c:pt idx="113">
                  <c:v>0.47500000000000009</c:v>
                </c:pt>
                <c:pt idx="114">
                  <c:v>0.50000000000000011</c:v>
                </c:pt>
                <c:pt idx="115">
                  <c:v>0.4250000000000001</c:v>
                </c:pt>
                <c:pt idx="116">
                  <c:v>0.45000000000000012</c:v>
                </c:pt>
                <c:pt idx="117">
                  <c:v>0.47500000000000009</c:v>
                </c:pt>
                <c:pt idx="118">
                  <c:v>0.50000000000000011</c:v>
                </c:pt>
                <c:pt idx="119">
                  <c:v>0.4250000000000001</c:v>
                </c:pt>
                <c:pt idx="120">
                  <c:v>0.45000000000000012</c:v>
                </c:pt>
                <c:pt idx="121">
                  <c:v>0.47500000000000009</c:v>
                </c:pt>
                <c:pt idx="122">
                  <c:v>0.50000000000000011</c:v>
                </c:pt>
                <c:pt idx="123">
                  <c:v>0.40000000000000008</c:v>
                </c:pt>
                <c:pt idx="124">
                  <c:v>0.4250000000000001</c:v>
                </c:pt>
                <c:pt idx="125">
                  <c:v>0.45000000000000012</c:v>
                </c:pt>
                <c:pt idx="126">
                  <c:v>0.47500000000000009</c:v>
                </c:pt>
                <c:pt idx="127">
                  <c:v>0.50000000000000011</c:v>
                </c:pt>
                <c:pt idx="128">
                  <c:v>0.40000000000000008</c:v>
                </c:pt>
                <c:pt idx="129">
                  <c:v>0.4250000000000001</c:v>
                </c:pt>
                <c:pt idx="130">
                  <c:v>0.45000000000000012</c:v>
                </c:pt>
                <c:pt idx="131">
                  <c:v>0.47500000000000009</c:v>
                </c:pt>
                <c:pt idx="132">
                  <c:v>0.50000000000000011</c:v>
                </c:pt>
                <c:pt idx="133">
                  <c:v>0.37500000000000011</c:v>
                </c:pt>
                <c:pt idx="134">
                  <c:v>0.40000000000000008</c:v>
                </c:pt>
                <c:pt idx="135">
                  <c:v>0.4250000000000001</c:v>
                </c:pt>
                <c:pt idx="136">
                  <c:v>0.45000000000000012</c:v>
                </c:pt>
                <c:pt idx="137">
                  <c:v>0.47500000000000009</c:v>
                </c:pt>
                <c:pt idx="138">
                  <c:v>0.50000000000000011</c:v>
                </c:pt>
                <c:pt idx="139">
                  <c:v>0.50000000000000011</c:v>
                </c:pt>
                <c:pt idx="140">
                  <c:v>0.50000000000000011</c:v>
                </c:pt>
                <c:pt idx="141">
                  <c:v>0.47500000000000009</c:v>
                </c:pt>
                <c:pt idx="142">
                  <c:v>0.50000000000000011</c:v>
                </c:pt>
                <c:pt idx="143">
                  <c:v>0.47500000000000009</c:v>
                </c:pt>
                <c:pt idx="144">
                  <c:v>0.50000000000000011</c:v>
                </c:pt>
                <c:pt idx="145">
                  <c:v>0.45000000000000012</c:v>
                </c:pt>
                <c:pt idx="146">
                  <c:v>0.47500000000000009</c:v>
                </c:pt>
                <c:pt idx="147">
                  <c:v>0.50000000000000011</c:v>
                </c:pt>
                <c:pt idx="148">
                  <c:v>0.4250000000000001</c:v>
                </c:pt>
                <c:pt idx="149">
                  <c:v>0.45000000000000012</c:v>
                </c:pt>
                <c:pt idx="150">
                  <c:v>0.47500000000000009</c:v>
                </c:pt>
                <c:pt idx="151">
                  <c:v>0.50000000000000011</c:v>
                </c:pt>
                <c:pt idx="152">
                  <c:v>0.4250000000000001</c:v>
                </c:pt>
                <c:pt idx="153">
                  <c:v>0.45000000000000012</c:v>
                </c:pt>
                <c:pt idx="154">
                  <c:v>0.47500000000000009</c:v>
                </c:pt>
                <c:pt idx="155">
                  <c:v>0.50000000000000011</c:v>
                </c:pt>
                <c:pt idx="156">
                  <c:v>0.40000000000000008</c:v>
                </c:pt>
                <c:pt idx="157">
                  <c:v>0.4250000000000001</c:v>
                </c:pt>
                <c:pt idx="158">
                  <c:v>0.45000000000000012</c:v>
                </c:pt>
                <c:pt idx="159">
                  <c:v>0.47500000000000009</c:v>
                </c:pt>
                <c:pt idx="160">
                  <c:v>0.50000000000000011</c:v>
                </c:pt>
                <c:pt idx="161">
                  <c:v>0.37500000000000011</c:v>
                </c:pt>
                <c:pt idx="162">
                  <c:v>0.40000000000000008</c:v>
                </c:pt>
                <c:pt idx="163">
                  <c:v>0.4250000000000001</c:v>
                </c:pt>
                <c:pt idx="164">
                  <c:v>0.45000000000000012</c:v>
                </c:pt>
                <c:pt idx="165">
                  <c:v>0.47500000000000009</c:v>
                </c:pt>
                <c:pt idx="166">
                  <c:v>0.50000000000000011</c:v>
                </c:pt>
                <c:pt idx="167">
                  <c:v>0.37500000000000011</c:v>
                </c:pt>
                <c:pt idx="168">
                  <c:v>0.40000000000000008</c:v>
                </c:pt>
                <c:pt idx="169">
                  <c:v>0.4250000000000001</c:v>
                </c:pt>
                <c:pt idx="170">
                  <c:v>0.45000000000000012</c:v>
                </c:pt>
                <c:pt idx="171">
                  <c:v>0.47500000000000009</c:v>
                </c:pt>
                <c:pt idx="172">
                  <c:v>0.50000000000000011</c:v>
                </c:pt>
                <c:pt idx="173">
                  <c:v>0.35</c:v>
                </c:pt>
                <c:pt idx="174">
                  <c:v>0.37500000000000011</c:v>
                </c:pt>
                <c:pt idx="175">
                  <c:v>0.40000000000000008</c:v>
                </c:pt>
                <c:pt idx="176">
                  <c:v>0.4250000000000001</c:v>
                </c:pt>
                <c:pt idx="177">
                  <c:v>0.45000000000000012</c:v>
                </c:pt>
                <c:pt idx="178">
                  <c:v>0.47500000000000009</c:v>
                </c:pt>
                <c:pt idx="179">
                  <c:v>0.50000000000000011</c:v>
                </c:pt>
                <c:pt idx="180">
                  <c:v>0.50000000000000011</c:v>
                </c:pt>
                <c:pt idx="181">
                  <c:v>0.50000000000000011</c:v>
                </c:pt>
                <c:pt idx="182">
                  <c:v>0.47500000000000009</c:v>
                </c:pt>
                <c:pt idx="183">
                  <c:v>0.50000000000000011</c:v>
                </c:pt>
                <c:pt idx="184">
                  <c:v>0.47500000000000009</c:v>
                </c:pt>
                <c:pt idx="185">
                  <c:v>0.50000000000000011</c:v>
                </c:pt>
                <c:pt idx="186">
                  <c:v>0.45000000000000012</c:v>
                </c:pt>
                <c:pt idx="187">
                  <c:v>0.47500000000000009</c:v>
                </c:pt>
                <c:pt idx="188">
                  <c:v>0.50000000000000011</c:v>
                </c:pt>
                <c:pt idx="189">
                  <c:v>0.4250000000000001</c:v>
                </c:pt>
                <c:pt idx="190">
                  <c:v>0.45000000000000012</c:v>
                </c:pt>
                <c:pt idx="191">
                  <c:v>0.47500000000000009</c:v>
                </c:pt>
                <c:pt idx="192">
                  <c:v>0.50000000000000011</c:v>
                </c:pt>
                <c:pt idx="193">
                  <c:v>0.4250000000000001</c:v>
                </c:pt>
                <c:pt idx="194">
                  <c:v>0.45000000000000012</c:v>
                </c:pt>
                <c:pt idx="195">
                  <c:v>0.47500000000000009</c:v>
                </c:pt>
                <c:pt idx="196">
                  <c:v>0.50000000000000011</c:v>
                </c:pt>
                <c:pt idx="197">
                  <c:v>0.40000000000000008</c:v>
                </c:pt>
                <c:pt idx="198">
                  <c:v>0.4250000000000001</c:v>
                </c:pt>
                <c:pt idx="199">
                  <c:v>0.45000000000000012</c:v>
                </c:pt>
                <c:pt idx="200">
                  <c:v>0.47500000000000009</c:v>
                </c:pt>
                <c:pt idx="201">
                  <c:v>0.50000000000000011</c:v>
                </c:pt>
                <c:pt idx="202">
                  <c:v>0.40000000000000008</c:v>
                </c:pt>
                <c:pt idx="203">
                  <c:v>0.4250000000000001</c:v>
                </c:pt>
                <c:pt idx="204">
                  <c:v>0.45000000000000012</c:v>
                </c:pt>
                <c:pt idx="205">
                  <c:v>0.47500000000000009</c:v>
                </c:pt>
                <c:pt idx="206">
                  <c:v>0.50000000000000011</c:v>
                </c:pt>
                <c:pt idx="207">
                  <c:v>0.37500000000000011</c:v>
                </c:pt>
                <c:pt idx="208">
                  <c:v>0.40000000000000008</c:v>
                </c:pt>
                <c:pt idx="209">
                  <c:v>0.4250000000000001</c:v>
                </c:pt>
                <c:pt idx="210">
                  <c:v>0.45000000000000012</c:v>
                </c:pt>
                <c:pt idx="211">
                  <c:v>0.47500000000000009</c:v>
                </c:pt>
                <c:pt idx="212">
                  <c:v>0.50000000000000011</c:v>
                </c:pt>
                <c:pt idx="213">
                  <c:v>0.35</c:v>
                </c:pt>
                <c:pt idx="214">
                  <c:v>0.37500000000000011</c:v>
                </c:pt>
                <c:pt idx="215">
                  <c:v>0.40000000000000008</c:v>
                </c:pt>
                <c:pt idx="216">
                  <c:v>0.4250000000000001</c:v>
                </c:pt>
                <c:pt idx="217">
                  <c:v>0.45000000000000012</c:v>
                </c:pt>
                <c:pt idx="218">
                  <c:v>0.47500000000000009</c:v>
                </c:pt>
                <c:pt idx="219">
                  <c:v>0.50000000000000011</c:v>
                </c:pt>
                <c:pt idx="220">
                  <c:v>0.35</c:v>
                </c:pt>
                <c:pt idx="221">
                  <c:v>0.37500000000000011</c:v>
                </c:pt>
                <c:pt idx="222">
                  <c:v>0.40000000000000008</c:v>
                </c:pt>
                <c:pt idx="223">
                  <c:v>0.4250000000000001</c:v>
                </c:pt>
                <c:pt idx="224">
                  <c:v>0.45000000000000012</c:v>
                </c:pt>
                <c:pt idx="225">
                  <c:v>0.47500000000000009</c:v>
                </c:pt>
                <c:pt idx="226">
                  <c:v>0.50000000000000011</c:v>
                </c:pt>
                <c:pt idx="227">
                  <c:v>0.50000000000000011</c:v>
                </c:pt>
                <c:pt idx="228">
                  <c:v>0.50000000000000011</c:v>
                </c:pt>
                <c:pt idx="229">
                  <c:v>0.47500000000000009</c:v>
                </c:pt>
                <c:pt idx="230">
                  <c:v>0.50000000000000011</c:v>
                </c:pt>
                <c:pt idx="231">
                  <c:v>0.47500000000000009</c:v>
                </c:pt>
                <c:pt idx="232">
                  <c:v>0.50000000000000011</c:v>
                </c:pt>
                <c:pt idx="233">
                  <c:v>0.45000000000000012</c:v>
                </c:pt>
                <c:pt idx="234">
                  <c:v>0.47500000000000009</c:v>
                </c:pt>
                <c:pt idx="235">
                  <c:v>0.50000000000000011</c:v>
                </c:pt>
                <c:pt idx="236">
                  <c:v>0.4250000000000001</c:v>
                </c:pt>
                <c:pt idx="237">
                  <c:v>0.45000000000000012</c:v>
                </c:pt>
                <c:pt idx="238">
                  <c:v>0.47500000000000009</c:v>
                </c:pt>
                <c:pt idx="239">
                  <c:v>0.50000000000000011</c:v>
                </c:pt>
                <c:pt idx="240">
                  <c:v>0.4250000000000001</c:v>
                </c:pt>
                <c:pt idx="241">
                  <c:v>0.45000000000000012</c:v>
                </c:pt>
                <c:pt idx="242">
                  <c:v>0.47500000000000009</c:v>
                </c:pt>
                <c:pt idx="243">
                  <c:v>0.50000000000000011</c:v>
                </c:pt>
                <c:pt idx="244">
                  <c:v>0.40000000000000008</c:v>
                </c:pt>
                <c:pt idx="245">
                  <c:v>0.4250000000000001</c:v>
                </c:pt>
                <c:pt idx="246">
                  <c:v>0.45000000000000012</c:v>
                </c:pt>
                <c:pt idx="247">
                  <c:v>0.47500000000000009</c:v>
                </c:pt>
                <c:pt idx="248">
                  <c:v>0.50000000000000011</c:v>
                </c:pt>
                <c:pt idx="249">
                  <c:v>0.40000000000000008</c:v>
                </c:pt>
                <c:pt idx="250">
                  <c:v>0.4250000000000001</c:v>
                </c:pt>
                <c:pt idx="251">
                  <c:v>0.45000000000000012</c:v>
                </c:pt>
                <c:pt idx="252">
                  <c:v>0.47500000000000009</c:v>
                </c:pt>
                <c:pt idx="253">
                  <c:v>0.50000000000000011</c:v>
                </c:pt>
                <c:pt idx="254">
                  <c:v>0.37500000000000011</c:v>
                </c:pt>
                <c:pt idx="255">
                  <c:v>0.40000000000000008</c:v>
                </c:pt>
                <c:pt idx="256">
                  <c:v>0.4250000000000001</c:v>
                </c:pt>
                <c:pt idx="257">
                  <c:v>0.45000000000000012</c:v>
                </c:pt>
                <c:pt idx="258">
                  <c:v>0.47500000000000009</c:v>
                </c:pt>
                <c:pt idx="259">
                  <c:v>0.50000000000000011</c:v>
                </c:pt>
                <c:pt idx="260">
                  <c:v>0.37500000000000011</c:v>
                </c:pt>
                <c:pt idx="261">
                  <c:v>0.40000000000000008</c:v>
                </c:pt>
                <c:pt idx="262">
                  <c:v>0.4250000000000001</c:v>
                </c:pt>
                <c:pt idx="263">
                  <c:v>0.45000000000000012</c:v>
                </c:pt>
                <c:pt idx="264">
                  <c:v>0.47500000000000009</c:v>
                </c:pt>
                <c:pt idx="265">
                  <c:v>0.50000000000000011</c:v>
                </c:pt>
                <c:pt idx="266">
                  <c:v>0.35</c:v>
                </c:pt>
                <c:pt idx="267">
                  <c:v>0.37500000000000011</c:v>
                </c:pt>
                <c:pt idx="268">
                  <c:v>0.40000000000000008</c:v>
                </c:pt>
                <c:pt idx="269">
                  <c:v>0.4250000000000001</c:v>
                </c:pt>
                <c:pt idx="270">
                  <c:v>0.45000000000000012</c:v>
                </c:pt>
                <c:pt idx="271">
                  <c:v>0.47500000000000009</c:v>
                </c:pt>
                <c:pt idx="272">
                  <c:v>0.50000000000000011</c:v>
                </c:pt>
                <c:pt idx="273">
                  <c:v>0.32500000000000001</c:v>
                </c:pt>
                <c:pt idx="274">
                  <c:v>0.35</c:v>
                </c:pt>
                <c:pt idx="275">
                  <c:v>0.37500000000000011</c:v>
                </c:pt>
                <c:pt idx="276">
                  <c:v>0.40000000000000008</c:v>
                </c:pt>
                <c:pt idx="277">
                  <c:v>0.4250000000000001</c:v>
                </c:pt>
                <c:pt idx="278">
                  <c:v>0.45000000000000012</c:v>
                </c:pt>
                <c:pt idx="279">
                  <c:v>0.47500000000000009</c:v>
                </c:pt>
                <c:pt idx="280">
                  <c:v>0.50000000000000011</c:v>
                </c:pt>
                <c:pt idx="281">
                  <c:v>0.50000000000000011</c:v>
                </c:pt>
                <c:pt idx="282">
                  <c:v>0.50000000000000011</c:v>
                </c:pt>
                <c:pt idx="283">
                  <c:v>0.50000000000000011</c:v>
                </c:pt>
                <c:pt idx="284">
                  <c:v>0.47500000000000009</c:v>
                </c:pt>
                <c:pt idx="285">
                  <c:v>0.50000000000000011</c:v>
                </c:pt>
                <c:pt idx="286">
                  <c:v>0.47500000000000009</c:v>
                </c:pt>
                <c:pt idx="287">
                  <c:v>0.50000000000000011</c:v>
                </c:pt>
                <c:pt idx="288">
                  <c:v>0.45000000000000012</c:v>
                </c:pt>
                <c:pt idx="289">
                  <c:v>0.47500000000000009</c:v>
                </c:pt>
                <c:pt idx="290">
                  <c:v>0.50000000000000011</c:v>
                </c:pt>
                <c:pt idx="291">
                  <c:v>0.4250000000000001</c:v>
                </c:pt>
                <c:pt idx="292">
                  <c:v>0.45000000000000012</c:v>
                </c:pt>
                <c:pt idx="293">
                  <c:v>0.47500000000000009</c:v>
                </c:pt>
                <c:pt idx="294">
                  <c:v>0.50000000000000011</c:v>
                </c:pt>
                <c:pt idx="295">
                  <c:v>0.4250000000000001</c:v>
                </c:pt>
                <c:pt idx="296">
                  <c:v>0.45000000000000012</c:v>
                </c:pt>
                <c:pt idx="297">
                  <c:v>0.47500000000000009</c:v>
                </c:pt>
                <c:pt idx="298">
                  <c:v>0.50000000000000011</c:v>
                </c:pt>
                <c:pt idx="299">
                  <c:v>0.40000000000000008</c:v>
                </c:pt>
                <c:pt idx="300">
                  <c:v>0.4250000000000001</c:v>
                </c:pt>
                <c:pt idx="301">
                  <c:v>0.45000000000000012</c:v>
                </c:pt>
                <c:pt idx="302">
                  <c:v>0.47500000000000009</c:v>
                </c:pt>
                <c:pt idx="303">
                  <c:v>0.50000000000000011</c:v>
                </c:pt>
                <c:pt idx="304">
                  <c:v>0.37500000000000011</c:v>
                </c:pt>
                <c:pt idx="305">
                  <c:v>0.40000000000000008</c:v>
                </c:pt>
                <c:pt idx="306">
                  <c:v>0.4250000000000001</c:v>
                </c:pt>
                <c:pt idx="307">
                  <c:v>0.45000000000000012</c:v>
                </c:pt>
                <c:pt idx="308">
                  <c:v>0.47500000000000009</c:v>
                </c:pt>
                <c:pt idx="309">
                  <c:v>0.50000000000000011</c:v>
                </c:pt>
                <c:pt idx="310">
                  <c:v>0.37500000000000011</c:v>
                </c:pt>
                <c:pt idx="311">
                  <c:v>0.40000000000000008</c:v>
                </c:pt>
                <c:pt idx="312">
                  <c:v>0.4250000000000001</c:v>
                </c:pt>
                <c:pt idx="313">
                  <c:v>0.45000000000000012</c:v>
                </c:pt>
                <c:pt idx="314">
                  <c:v>0.47500000000000009</c:v>
                </c:pt>
                <c:pt idx="315">
                  <c:v>0.50000000000000011</c:v>
                </c:pt>
                <c:pt idx="316">
                  <c:v>0.37500000000000011</c:v>
                </c:pt>
                <c:pt idx="317">
                  <c:v>0.40000000000000008</c:v>
                </c:pt>
                <c:pt idx="318">
                  <c:v>0.4250000000000001</c:v>
                </c:pt>
                <c:pt idx="319">
                  <c:v>0.45000000000000012</c:v>
                </c:pt>
                <c:pt idx="320">
                  <c:v>0.47500000000000009</c:v>
                </c:pt>
                <c:pt idx="321">
                  <c:v>0.50000000000000011</c:v>
                </c:pt>
                <c:pt idx="322">
                  <c:v>0.35</c:v>
                </c:pt>
                <c:pt idx="323">
                  <c:v>0.37500000000000011</c:v>
                </c:pt>
                <c:pt idx="324">
                  <c:v>0.40000000000000008</c:v>
                </c:pt>
                <c:pt idx="325">
                  <c:v>0.4250000000000001</c:v>
                </c:pt>
                <c:pt idx="326">
                  <c:v>0.45000000000000012</c:v>
                </c:pt>
                <c:pt idx="327">
                  <c:v>0.47500000000000009</c:v>
                </c:pt>
                <c:pt idx="328">
                  <c:v>0.50000000000000011</c:v>
                </c:pt>
                <c:pt idx="329">
                  <c:v>0.32500000000000001</c:v>
                </c:pt>
                <c:pt idx="330">
                  <c:v>0.35</c:v>
                </c:pt>
                <c:pt idx="331">
                  <c:v>0.37500000000000011</c:v>
                </c:pt>
                <c:pt idx="332">
                  <c:v>0.40000000000000008</c:v>
                </c:pt>
                <c:pt idx="333">
                  <c:v>0.4250000000000001</c:v>
                </c:pt>
                <c:pt idx="334">
                  <c:v>0.45000000000000012</c:v>
                </c:pt>
                <c:pt idx="335">
                  <c:v>0.47500000000000009</c:v>
                </c:pt>
                <c:pt idx="336">
                  <c:v>0.50000000000000011</c:v>
                </c:pt>
                <c:pt idx="337">
                  <c:v>0.32500000000000001</c:v>
                </c:pt>
                <c:pt idx="338">
                  <c:v>0.35</c:v>
                </c:pt>
                <c:pt idx="339">
                  <c:v>0.37500000000000011</c:v>
                </c:pt>
                <c:pt idx="340">
                  <c:v>0.40000000000000008</c:v>
                </c:pt>
                <c:pt idx="341">
                  <c:v>0.4250000000000001</c:v>
                </c:pt>
                <c:pt idx="342">
                  <c:v>0.45000000000000012</c:v>
                </c:pt>
                <c:pt idx="343">
                  <c:v>0.47500000000000009</c:v>
                </c:pt>
                <c:pt idx="344">
                  <c:v>0.50000000000000011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11-4133-AE79-C0B1D6F3E2F4}"/>
            </c:ext>
          </c:extLst>
        </c:ser>
        <c:ser>
          <c:idx val="2"/>
          <c:order val="2"/>
          <c:tx>
            <c:strRef>
              <c:f>DATA!$F$1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DATA!$F$2:$F$346</c:f>
              <c:numCache>
                <c:formatCode>General</c:formatCode>
                <c:ptCount val="345"/>
                <c:pt idx="0">
                  <c:v>0.50000000000000011</c:v>
                </c:pt>
                <c:pt idx="1">
                  <c:v>0.47500000000000009</c:v>
                </c:pt>
                <c:pt idx="2">
                  <c:v>0.50000000000000011</c:v>
                </c:pt>
                <c:pt idx="3">
                  <c:v>0.50000000000000011</c:v>
                </c:pt>
                <c:pt idx="4">
                  <c:v>0.45000000000000012</c:v>
                </c:pt>
                <c:pt idx="5">
                  <c:v>0.47500000000000009</c:v>
                </c:pt>
                <c:pt idx="6">
                  <c:v>0.50000000000000011</c:v>
                </c:pt>
                <c:pt idx="7">
                  <c:v>0.50000000000000011</c:v>
                </c:pt>
                <c:pt idx="8">
                  <c:v>0.4250000000000001</c:v>
                </c:pt>
                <c:pt idx="9">
                  <c:v>0.45000000000000012</c:v>
                </c:pt>
                <c:pt idx="10">
                  <c:v>0.47500000000000009</c:v>
                </c:pt>
                <c:pt idx="11">
                  <c:v>0.47500000000000009</c:v>
                </c:pt>
                <c:pt idx="12">
                  <c:v>0.50000000000000011</c:v>
                </c:pt>
                <c:pt idx="13">
                  <c:v>0.50000000000000011</c:v>
                </c:pt>
                <c:pt idx="14">
                  <c:v>0.50000000000000011</c:v>
                </c:pt>
                <c:pt idx="15">
                  <c:v>0.40000000000000008</c:v>
                </c:pt>
                <c:pt idx="16">
                  <c:v>0.4250000000000001</c:v>
                </c:pt>
                <c:pt idx="17">
                  <c:v>0.45000000000000012</c:v>
                </c:pt>
                <c:pt idx="18">
                  <c:v>0.45000000000000012</c:v>
                </c:pt>
                <c:pt idx="19">
                  <c:v>0.47500000000000009</c:v>
                </c:pt>
                <c:pt idx="20">
                  <c:v>0.47500000000000009</c:v>
                </c:pt>
                <c:pt idx="21">
                  <c:v>0.47500000000000009</c:v>
                </c:pt>
                <c:pt idx="22">
                  <c:v>0.50000000000000011</c:v>
                </c:pt>
                <c:pt idx="23">
                  <c:v>0.50000000000000011</c:v>
                </c:pt>
                <c:pt idx="24">
                  <c:v>0.50000000000000011</c:v>
                </c:pt>
                <c:pt idx="25">
                  <c:v>0.37500000000000011</c:v>
                </c:pt>
                <c:pt idx="26">
                  <c:v>0.40000000000000008</c:v>
                </c:pt>
                <c:pt idx="27">
                  <c:v>0.4250000000000001</c:v>
                </c:pt>
                <c:pt idx="28">
                  <c:v>0.4250000000000001</c:v>
                </c:pt>
                <c:pt idx="29">
                  <c:v>0.45000000000000012</c:v>
                </c:pt>
                <c:pt idx="30">
                  <c:v>0.45000000000000012</c:v>
                </c:pt>
                <c:pt idx="31">
                  <c:v>0.47500000000000009</c:v>
                </c:pt>
                <c:pt idx="32">
                  <c:v>0.47500000000000009</c:v>
                </c:pt>
                <c:pt idx="33">
                  <c:v>0.47500000000000009</c:v>
                </c:pt>
                <c:pt idx="34">
                  <c:v>0.50000000000000011</c:v>
                </c:pt>
                <c:pt idx="35">
                  <c:v>0.50000000000000011</c:v>
                </c:pt>
                <c:pt idx="36">
                  <c:v>0.50000000000000011</c:v>
                </c:pt>
                <c:pt idx="37">
                  <c:v>0.50000000000000011</c:v>
                </c:pt>
                <c:pt idx="38">
                  <c:v>0.35</c:v>
                </c:pt>
                <c:pt idx="39">
                  <c:v>0.37500000000000011</c:v>
                </c:pt>
                <c:pt idx="40">
                  <c:v>0.37500000000000011</c:v>
                </c:pt>
                <c:pt idx="41">
                  <c:v>0.40000000000000008</c:v>
                </c:pt>
                <c:pt idx="42">
                  <c:v>0.40000000000000008</c:v>
                </c:pt>
                <c:pt idx="43">
                  <c:v>0.4250000000000001</c:v>
                </c:pt>
                <c:pt idx="44">
                  <c:v>0.4250000000000001</c:v>
                </c:pt>
                <c:pt idx="45">
                  <c:v>0.45000000000000012</c:v>
                </c:pt>
                <c:pt idx="46">
                  <c:v>0.45000000000000012</c:v>
                </c:pt>
                <c:pt idx="47">
                  <c:v>0.45000000000000012</c:v>
                </c:pt>
                <c:pt idx="48">
                  <c:v>0.47500000000000009</c:v>
                </c:pt>
                <c:pt idx="49">
                  <c:v>0.47500000000000009</c:v>
                </c:pt>
                <c:pt idx="50">
                  <c:v>0.47500000000000009</c:v>
                </c:pt>
                <c:pt idx="51">
                  <c:v>0.47500000000000009</c:v>
                </c:pt>
                <c:pt idx="52">
                  <c:v>0.50000000000000011</c:v>
                </c:pt>
                <c:pt idx="53">
                  <c:v>0.50000000000000011</c:v>
                </c:pt>
                <c:pt idx="54">
                  <c:v>0.50000000000000011</c:v>
                </c:pt>
                <c:pt idx="55">
                  <c:v>0.50000000000000011</c:v>
                </c:pt>
                <c:pt idx="56">
                  <c:v>0.32500000000000001</c:v>
                </c:pt>
                <c:pt idx="57">
                  <c:v>0.35</c:v>
                </c:pt>
                <c:pt idx="58">
                  <c:v>0.37500000000000011</c:v>
                </c:pt>
                <c:pt idx="59">
                  <c:v>0.37500000000000011</c:v>
                </c:pt>
                <c:pt idx="60">
                  <c:v>0.40000000000000008</c:v>
                </c:pt>
                <c:pt idx="61">
                  <c:v>0.40000000000000008</c:v>
                </c:pt>
                <c:pt idx="62">
                  <c:v>0.4250000000000001</c:v>
                </c:pt>
                <c:pt idx="63">
                  <c:v>0.4250000000000001</c:v>
                </c:pt>
                <c:pt idx="64">
                  <c:v>0.4250000000000001</c:v>
                </c:pt>
                <c:pt idx="65">
                  <c:v>0.45000000000000012</c:v>
                </c:pt>
                <c:pt idx="66">
                  <c:v>0.45000000000000012</c:v>
                </c:pt>
                <c:pt idx="67">
                  <c:v>0.45000000000000012</c:v>
                </c:pt>
                <c:pt idx="68">
                  <c:v>0.45000000000000012</c:v>
                </c:pt>
                <c:pt idx="69">
                  <c:v>0.47500000000000009</c:v>
                </c:pt>
                <c:pt idx="70">
                  <c:v>0.47500000000000009</c:v>
                </c:pt>
                <c:pt idx="71">
                  <c:v>0.47500000000000009</c:v>
                </c:pt>
                <c:pt idx="72">
                  <c:v>0.47500000000000009</c:v>
                </c:pt>
                <c:pt idx="73">
                  <c:v>0.50000000000000011</c:v>
                </c:pt>
                <c:pt idx="74">
                  <c:v>0.50000000000000011</c:v>
                </c:pt>
                <c:pt idx="75">
                  <c:v>0.50000000000000011</c:v>
                </c:pt>
                <c:pt idx="76">
                  <c:v>0.50000000000000011</c:v>
                </c:pt>
                <c:pt idx="77">
                  <c:v>0.50000000000000011</c:v>
                </c:pt>
                <c:pt idx="78">
                  <c:v>0.3</c:v>
                </c:pt>
                <c:pt idx="79">
                  <c:v>0.32500000000000001</c:v>
                </c:pt>
                <c:pt idx="80">
                  <c:v>0.32500000000000001</c:v>
                </c:pt>
                <c:pt idx="81">
                  <c:v>0.35</c:v>
                </c:pt>
                <c:pt idx="82">
                  <c:v>0.35</c:v>
                </c:pt>
                <c:pt idx="83">
                  <c:v>0.37500000000000011</c:v>
                </c:pt>
                <c:pt idx="84">
                  <c:v>0.37500000000000011</c:v>
                </c:pt>
                <c:pt idx="85">
                  <c:v>0.40000000000000008</c:v>
                </c:pt>
                <c:pt idx="86">
                  <c:v>0.40000000000000008</c:v>
                </c:pt>
                <c:pt idx="87">
                  <c:v>0.40000000000000008</c:v>
                </c:pt>
                <c:pt idx="88">
                  <c:v>0.4250000000000001</c:v>
                </c:pt>
                <c:pt idx="89">
                  <c:v>0.4250000000000001</c:v>
                </c:pt>
                <c:pt idx="90">
                  <c:v>0.4250000000000001</c:v>
                </c:pt>
                <c:pt idx="91">
                  <c:v>0.4250000000000001</c:v>
                </c:pt>
                <c:pt idx="92">
                  <c:v>0.45000000000000012</c:v>
                </c:pt>
                <c:pt idx="93">
                  <c:v>0.45000000000000012</c:v>
                </c:pt>
                <c:pt idx="94">
                  <c:v>0.45000000000000012</c:v>
                </c:pt>
                <c:pt idx="95">
                  <c:v>0.45000000000000012</c:v>
                </c:pt>
                <c:pt idx="96">
                  <c:v>0.47500000000000009</c:v>
                </c:pt>
                <c:pt idx="97">
                  <c:v>0.47500000000000009</c:v>
                </c:pt>
                <c:pt idx="98">
                  <c:v>0.47500000000000009</c:v>
                </c:pt>
                <c:pt idx="99">
                  <c:v>0.47500000000000009</c:v>
                </c:pt>
                <c:pt idx="100">
                  <c:v>0.47500000000000009</c:v>
                </c:pt>
                <c:pt idx="101">
                  <c:v>0.50000000000000011</c:v>
                </c:pt>
                <c:pt idx="102">
                  <c:v>0.50000000000000011</c:v>
                </c:pt>
                <c:pt idx="103">
                  <c:v>0.50000000000000011</c:v>
                </c:pt>
                <c:pt idx="104">
                  <c:v>0.50000000000000011</c:v>
                </c:pt>
                <c:pt idx="105">
                  <c:v>0.50000000000000011</c:v>
                </c:pt>
                <c:pt idx="106">
                  <c:v>0.27500000000000002</c:v>
                </c:pt>
                <c:pt idx="107">
                  <c:v>0.3</c:v>
                </c:pt>
                <c:pt idx="108">
                  <c:v>0.32500000000000001</c:v>
                </c:pt>
                <c:pt idx="109">
                  <c:v>0.32500000000000001</c:v>
                </c:pt>
                <c:pt idx="110">
                  <c:v>0.35</c:v>
                </c:pt>
                <c:pt idx="111">
                  <c:v>0.35</c:v>
                </c:pt>
                <c:pt idx="112">
                  <c:v>0.37500000000000011</c:v>
                </c:pt>
                <c:pt idx="113">
                  <c:v>0.37500000000000011</c:v>
                </c:pt>
                <c:pt idx="114">
                  <c:v>0.37500000000000011</c:v>
                </c:pt>
                <c:pt idx="115">
                  <c:v>0.40000000000000008</c:v>
                </c:pt>
                <c:pt idx="116">
                  <c:v>0.40000000000000008</c:v>
                </c:pt>
                <c:pt idx="117">
                  <c:v>0.40000000000000008</c:v>
                </c:pt>
                <c:pt idx="118">
                  <c:v>0.40000000000000008</c:v>
                </c:pt>
                <c:pt idx="119">
                  <c:v>0.4250000000000001</c:v>
                </c:pt>
                <c:pt idx="120">
                  <c:v>0.4250000000000001</c:v>
                </c:pt>
                <c:pt idx="121">
                  <c:v>0.4250000000000001</c:v>
                </c:pt>
                <c:pt idx="122">
                  <c:v>0.4250000000000001</c:v>
                </c:pt>
                <c:pt idx="123">
                  <c:v>0.45000000000000012</c:v>
                </c:pt>
                <c:pt idx="124">
                  <c:v>0.45000000000000012</c:v>
                </c:pt>
                <c:pt idx="125">
                  <c:v>0.45000000000000012</c:v>
                </c:pt>
                <c:pt idx="126">
                  <c:v>0.45000000000000012</c:v>
                </c:pt>
                <c:pt idx="127">
                  <c:v>0.45000000000000012</c:v>
                </c:pt>
                <c:pt idx="128">
                  <c:v>0.47500000000000009</c:v>
                </c:pt>
                <c:pt idx="129">
                  <c:v>0.47500000000000009</c:v>
                </c:pt>
                <c:pt idx="130">
                  <c:v>0.47500000000000009</c:v>
                </c:pt>
                <c:pt idx="131">
                  <c:v>0.47500000000000009</c:v>
                </c:pt>
                <c:pt idx="132">
                  <c:v>0.47500000000000009</c:v>
                </c:pt>
                <c:pt idx="133">
                  <c:v>0.50000000000000011</c:v>
                </c:pt>
                <c:pt idx="134">
                  <c:v>0.50000000000000011</c:v>
                </c:pt>
                <c:pt idx="135">
                  <c:v>0.50000000000000011</c:v>
                </c:pt>
                <c:pt idx="136">
                  <c:v>0.50000000000000011</c:v>
                </c:pt>
                <c:pt idx="137">
                  <c:v>0.50000000000000011</c:v>
                </c:pt>
                <c:pt idx="138">
                  <c:v>0.50000000000000011</c:v>
                </c:pt>
                <c:pt idx="139">
                  <c:v>0.25</c:v>
                </c:pt>
                <c:pt idx="140">
                  <c:v>0.27500000000000002</c:v>
                </c:pt>
                <c:pt idx="141">
                  <c:v>0.3</c:v>
                </c:pt>
                <c:pt idx="142">
                  <c:v>0.3</c:v>
                </c:pt>
                <c:pt idx="143">
                  <c:v>0.32500000000000001</c:v>
                </c:pt>
                <c:pt idx="144">
                  <c:v>0.32500000000000001</c:v>
                </c:pt>
                <c:pt idx="145">
                  <c:v>0.35</c:v>
                </c:pt>
                <c:pt idx="146">
                  <c:v>0.35</c:v>
                </c:pt>
                <c:pt idx="147">
                  <c:v>0.35</c:v>
                </c:pt>
                <c:pt idx="148">
                  <c:v>0.37500000000000011</c:v>
                </c:pt>
                <c:pt idx="149">
                  <c:v>0.37500000000000011</c:v>
                </c:pt>
                <c:pt idx="150">
                  <c:v>0.37500000000000011</c:v>
                </c:pt>
                <c:pt idx="151">
                  <c:v>0.37500000000000011</c:v>
                </c:pt>
                <c:pt idx="152">
                  <c:v>0.40000000000000008</c:v>
                </c:pt>
                <c:pt idx="153">
                  <c:v>0.40000000000000008</c:v>
                </c:pt>
                <c:pt idx="154">
                  <c:v>0.40000000000000008</c:v>
                </c:pt>
                <c:pt idx="155">
                  <c:v>0.40000000000000008</c:v>
                </c:pt>
                <c:pt idx="156">
                  <c:v>0.4250000000000001</c:v>
                </c:pt>
                <c:pt idx="157">
                  <c:v>0.4250000000000001</c:v>
                </c:pt>
                <c:pt idx="158">
                  <c:v>0.4250000000000001</c:v>
                </c:pt>
                <c:pt idx="159">
                  <c:v>0.4250000000000001</c:v>
                </c:pt>
                <c:pt idx="160">
                  <c:v>0.4250000000000001</c:v>
                </c:pt>
                <c:pt idx="161">
                  <c:v>0.45000000000000012</c:v>
                </c:pt>
                <c:pt idx="162">
                  <c:v>0.45000000000000012</c:v>
                </c:pt>
                <c:pt idx="163">
                  <c:v>0.45000000000000012</c:v>
                </c:pt>
                <c:pt idx="164">
                  <c:v>0.45000000000000012</c:v>
                </c:pt>
                <c:pt idx="165">
                  <c:v>0.45000000000000012</c:v>
                </c:pt>
                <c:pt idx="166">
                  <c:v>0.45000000000000012</c:v>
                </c:pt>
                <c:pt idx="167">
                  <c:v>0.47500000000000009</c:v>
                </c:pt>
                <c:pt idx="168">
                  <c:v>0.47500000000000009</c:v>
                </c:pt>
                <c:pt idx="169">
                  <c:v>0.47500000000000009</c:v>
                </c:pt>
                <c:pt idx="170">
                  <c:v>0.47500000000000009</c:v>
                </c:pt>
                <c:pt idx="171">
                  <c:v>0.47500000000000009</c:v>
                </c:pt>
                <c:pt idx="172">
                  <c:v>0.47500000000000009</c:v>
                </c:pt>
                <c:pt idx="173">
                  <c:v>0.50000000000000011</c:v>
                </c:pt>
                <c:pt idx="174">
                  <c:v>0.50000000000000011</c:v>
                </c:pt>
                <c:pt idx="175">
                  <c:v>0.50000000000000011</c:v>
                </c:pt>
                <c:pt idx="176">
                  <c:v>0.50000000000000011</c:v>
                </c:pt>
                <c:pt idx="177">
                  <c:v>0.50000000000000011</c:v>
                </c:pt>
                <c:pt idx="178">
                  <c:v>0.50000000000000011</c:v>
                </c:pt>
                <c:pt idx="179">
                  <c:v>0.50000000000000011</c:v>
                </c:pt>
                <c:pt idx="180">
                  <c:v>0.22500000000000001</c:v>
                </c:pt>
                <c:pt idx="181">
                  <c:v>0.25</c:v>
                </c:pt>
                <c:pt idx="182">
                  <c:v>0.27500000000000002</c:v>
                </c:pt>
                <c:pt idx="183">
                  <c:v>0.27500000000000002</c:v>
                </c:pt>
                <c:pt idx="184">
                  <c:v>0.3</c:v>
                </c:pt>
                <c:pt idx="185">
                  <c:v>0.3</c:v>
                </c:pt>
                <c:pt idx="186">
                  <c:v>0.32500000000000001</c:v>
                </c:pt>
                <c:pt idx="187">
                  <c:v>0.32500000000000001</c:v>
                </c:pt>
                <c:pt idx="188">
                  <c:v>0.32500000000000001</c:v>
                </c:pt>
                <c:pt idx="189">
                  <c:v>0.35</c:v>
                </c:pt>
                <c:pt idx="190">
                  <c:v>0.35</c:v>
                </c:pt>
                <c:pt idx="191">
                  <c:v>0.35</c:v>
                </c:pt>
                <c:pt idx="192">
                  <c:v>0.35</c:v>
                </c:pt>
                <c:pt idx="193">
                  <c:v>0.37500000000000011</c:v>
                </c:pt>
                <c:pt idx="194">
                  <c:v>0.37500000000000011</c:v>
                </c:pt>
                <c:pt idx="195">
                  <c:v>0.37500000000000011</c:v>
                </c:pt>
                <c:pt idx="196">
                  <c:v>0.37500000000000011</c:v>
                </c:pt>
                <c:pt idx="197">
                  <c:v>0.40000000000000008</c:v>
                </c:pt>
                <c:pt idx="198">
                  <c:v>0.40000000000000008</c:v>
                </c:pt>
                <c:pt idx="199">
                  <c:v>0.40000000000000008</c:v>
                </c:pt>
                <c:pt idx="200">
                  <c:v>0.40000000000000008</c:v>
                </c:pt>
                <c:pt idx="201">
                  <c:v>0.40000000000000008</c:v>
                </c:pt>
                <c:pt idx="202">
                  <c:v>0.4250000000000001</c:v>
                </c:pt>
                <c:pt idx="203">
                  <c:v>0.4250000000000001</c:v>
                </c:pt>
                <c:pt idx="204">
                  <c:v>0.4250000000000001</c:v>
                </c:pt>
                <c:pt idx="205">
                  <c:v>0.4250000000000001</c:v>
                </c:pt>
                <c:pt idx="206">
                  <c:v>0.4250000000000001</c:v>
                </c:pt>
                <c:pt idx="207">
                  <c:v>0.45000000000000012</c:v>
                </c:pt>
                <c:pt idx="208">
                  <c:v>0.45000000000000012</c:v>
                </c:pt>
                <c:pt idx="209">
                  <c:v>0.45000000000000012</c:v>
                </c:pt>
                <c:pt idx="210">
                  <c:v>0.45000000000000012</c:v>
                </c:pt>
                <c:pt idx="211">
                  <c:v>0.45000000000000012</c:v>
                </c:pt>
                <c:pt idx="212">
                  <c:v>0.45000000000000012</c:v>
                </c:pt>
                <c:pt idx="213">
                  <c:v>0.47500000000000009</c:v>
                </c:pt>
                <c:pt idx="214">
                  <c:v>0.47500000000000009</c:v>
                </c:pt>
                <c:pt idx="215">
                  <c:v>0.47500000000000009</c:v>
                </c:pt>
                <c:pt idx="216">
                  <c:v>0.47500000000000009</c:v>
                </c:pt>
                <c:pt idx="217">
                  <c:v>0.47500000000000009</c:v>
                </c:pt>
                <c:pt idx="218">
                  <c:v>0.47500000000000009</c:v>
                </c:pt>
                <c:pt idx="219">
                  <c:v>0.47500000000000009</c:v>
                </c:pt>
                <c:pt idx="220">
                  <c:v>0.50000000000000011</c:v>
                </c:pt>
                <c:pt idx="221">
                  <c:v>0.50000000000000011</c:v>
                </c:pt>
                <c:pt idx="222">
                  <c:v>0.50000000000000011</c:v>
                </c:pt>
                <c:pt idx="223">
                  <c:v>0.50000000000000011</c:v>
                </c:pt>
                <c:pt idx="224">
                  <c:v>0.50000000000000011</c:v>
                </c:pt>
                <c:pt idx="225">
                  <c:v>0.50000000000000011</c:v>
                </c:pt>
                <c:pt idx="226">
                  <c:v>0.50000000000000011</c:v>
                </c:pt>
                <c:pt idx="227">
                  <c:v>0.2</c:v>
                </c:pt>
                <c:pt idx="228">
                  <c:v>0.22500000000000001</c:v>
                </c:pt>
                <c:pt idx="229">
                  <c:v>0.25</c:v>
                </c:pt>
                <c:pt idx="230">
                  <c:v>0.25</c:v>
                </c:pt>
                <c:pt idx="231">
                  <c:v>0.27500000000000002</c:v>
                </c:pt>
                <c:pt idx="232">
                  <c:v>0.27500000000000002</c:v>
                </c:pt>
                <c:pt idx="233">
                  <c:v>0.3</c:v>
                </c:pt>
                <c:pt idx="234">
                  <c:v>0.3</c:v>
                </c:pt>
                <c:pt idx="235">
                  <c:v>0.3</c:v>
                </c:pt>
                <c:pt idx="236">
                  <c:v>0.32500000000000001</c:v>
                </c:pt>
                <c:pt idx="237">
                  <c:v>0.32500000000000001</c:v>
                </c:pt>
                <c:pt idx="238">
                  <c:v>0.32500000000000001</c:v>
                </c:pt>
                <c:pt idx="239">
                  <c:v>0.32500000000000001</c:v>
                </c:pt>
                <c:pt idx="240">
                  <c:v>0.35</c:v>
                </c:pt>
                <c:pt idx="241">
                  <c:v>0.35</c:v>
                </c:pt>
                <c:pt idx="242">
                  <c:v>0.35</c:v>
                </c:pt>
                <c:pt idx="243">
                  <c:v>0.35</c:v>
                </c:pt>
                <c:pt idx="244">
                  <c:v>0.37500000000000011</c:v>
                </c:pt>
                <c:pt idx="245">
                  <c:v>0.37500000000000011</c:v>
                </c:pt>
                <c:pt idx="246">
                  <c:v>0.37500000000000011</c:v>
                </c:pt>
                <c:pt idx="247">
                  <c:v>0.37500000000000011</c:v>
                </c:pt>
                <c:pt idx="248">
                  <c:v>0.37500000000000011</c:v>
                </c:pt>
                <c:pt idx="249">
                  <c:v>0.40000000000000008</c:v>
                </c:pt>
                <c:pt idx="250">
                  <c:v>0.40000000000000008</c:v>
                </c:pt>
                <c:pt idx="251">
                  <c:v>0.40000000000000008</c:v>
                </c:pt>
                <c:pt idx="252">
                  <c:v>0.40000000000000008</c:v>
                </c:pt>
                <c:pt idx="253">
                  <c:v>0.40000000000000008</c:v>
                </c:pt>
                <c:pt idx="254">
                  <c:v>0.4250000000000001</c:v>
                </c:pt>
                <c:pt idx="255">
                  <c:v>0.4250000000000001</c:v>
                </c:pt>
                <c:pt idx="256">
                  <c:v>0.4250000000000001</c:v>
                </c:pt>
                <c:pt idx="257">
                  <c:v>0.4250000000000001</c:v>
                </c:pt>
                <c:pt idx="258">
                  <c:v>0.4250000000000001</c:v>
                </c:pt>
                <c:pt idx="259">
                  <c:v>0.4250000000000001</c:v>
                </c:pt>
                <c:pt idx="260">
                  <c:v>0.45000000000000012</c:v>
                </c:pt>
                <c:pt idx="261">
                  <c:v>0.45000000000000012</c:v>
                </c:pt>
                <c:pt idx="262">
                  <c:v>0.45000000000000012</c:v>
                </c:pt>
                <c:pt idx="263">
                  <c:v>0.45000000000000012</c:v>
                </c:pt>
                <c:pt idx="264">
                  <c:v>0.45000000000000012</c:v>
                </c:pt>
                <c:pt idx="265">
                  <c:v>0.45000000000000012</c:v>
                </c:pt>
                <c:pt idx="266">
                  <c:v>0.47500000000000009</c:v>
                </c:pt>
                <c:pt idx="267">
                  <c:v>0.47500000000000009</c:v>
                </c:pt>
                <c:pt idx="268">
                  <c:v>0.47500000000000009</c:v>
                </c:pt>
                <c:pt idx="269">
                  <c:v>0.47500000000000009</c:v>
                </c:pt>
                <c:pt idx="270">
                  <c:v>0.47500000000000009</c:v>
                </c:pt>
                <c:pt idx="271">
                  <c:v>0.47500000000000009</c:v>
                </c:pt>
                <c:pt idx="272">
                  <c:v>0.47500000000000009</c:v>
                </c:pt>
                <c:pt idx="273">
                  <c:v>0.50000000000000011</c:v>
                </c:pt>
                <c:pt idx="274">
                  <c:v>0.50000000000000011</c:v>
                </c:pt>
                <c:pt idx="275">
                  <c:v>0.50000000000000011</c:v>
                </c:pt>
                <c:pt idx="276">
                  <c:v>0.50000000000000011</c:v>
                </c:pt>
                <c:pt idx="277">
                  <c:v>0.50000000000000011</c:v>
                </c:pt>
                <c:pt idx="278">
                  <c:v>0.50000000000000011</c:v>
                </c:pt>
                <c:pt idx="279">
                  <c:v>0.50000000000000011</c:v>
                </c:pt>
                <c:pt idx="280">
                  <c:v>0.50000000000000011</c:v>
                </c:pt>
                <c:pt idx="281">
                  <c:v>0.15</c:v>
                </c:pt>
                <c:pt idx="282">
                  <c:v>0.17499999999999999</c:v>
                </c:pt>
                <c:pt idx="283">
                  <c:v>0.2</c:v>
                </c:pt>
                <c:pt idx="284">
                  <c:v>0.22500000000000001</c:v>
                </c:pt>
                <c:pt idx="285">
                  <c:v>0.22500000000000001</c:v>
                </c:pt>
                <c:pt idx="286">
                  <c:v>0.25</c:v>
                </c:pt>
                <c:pt idx="287">
                  <c:v>0.25</c:v>
                </c:pt>
                <c:pt idx="288">
                  <c:v>0.27500000000000002</c:v>
                </c:pt>
                <c:pt idx="289">
                  <c:v>0.27500000000000002</c:v>
                </c:pt>
                <c:pt idx="290">
                  <c:v>0.27500000000000002</c:v>
                </c:pt>
                <c:pt idx="291">
                  <c:v>0.3</c:v>
                </c:pt>
                <c:pt idx="292">
                  <c:v>0.3</c:v>
                </c:pt>
                <c:pt idx="293">
                  <c:v>0.3</c:v>
                </c:pt>
                <c:pt idx="294">
                  <c:v>0.3</c:v>
                </c:pt>
                <c:pt idx="295">
                  <c:v>0.32500000000000001</c:v>
                </c:pt>
                <c:pt idx="296">
                  <c:v>0.32500000000000001</c:v>
                </c:pt>
                <c:pt idx="297">
                  <c:v>0.32500000000000001</c:v>
                </c:pt>
                <c:pt idx="298">
                  <c:v>0.32500000000000001</c:v>
                </c:pt>
                <c:pt idx="299">
                  <c:v>0.35</c:v>
                </c:pt>
                <c:pt idx="300">
                  <c:v>0.35</c:v>
                </c:pt>
                <c:pt idx="301">
                  <c:v>0.35</c:v>
                </c:pt>
                <c:pt idx="302">
                  <c:v>0.35</c:v>
                </c:pt>
                <c:pt idx="303">
                  <c:v>0.35</c:v>
                </c:pt>
                <c:pt idx="304">
                  <c:v>0.37500000000000011</c:v>
                </c:pt>
                <c:pt idx="305">
                  <c:v>0.37500000000000011</c:v>
                </c:pt>
                <c:pt idx="306">
                  <c:v>0.37500000000000011</c:v>
                </c:pt>
                <c:pt idx="307">
                  <c:v>0.37500000000000011</c:v>
                </c:pt>
                <c:pt idx="308">
                  <c:v>0.37500000000000011</c:v>
                </c:pt>
                <c:pt idx="309">
                  <c:v>0.37500000000000011</c:v>
                </c:pt>
                <c:pt idx="310">
                  <c:v>0.40000000000000008</c:v>
                </c:pt>
                <c:pt idx="311">
                  <c:v>0.40000000000000008</c:v>
                </c:pt>
                <c:pt idx="312">
                  <c:v>0.40000000000000008</c:v>
                </c:pt>
                <c:pt idx="313">
                  <c:v>0.40000000000000008</c:v>
                </c:pt>
                <c:pt idx="314">
                  <c:v>0.40000000000000008</c:v>
                </c:pt>
                <c:pt idx="315">
                  <c:v>0.40000000000000008</c:v>
                </c:pt>
                <c:pt idx="316">
                  <c:v>0.4250000000000001</c:v>
                </c:pt>
                <c:pt idx="317">
                  <c:v>0.4250000000000001</c:v>
                </c:pt>
                <c:pt idx="318">
                  <c:v>0.4250000000000001</c:v>
                </c:pt>
                <c:pt idx="319">
                  <c:v>0.4250000000000001</c:v>
                </c:pt>
                <c:pt idx="320">
                  <c:v>0.4250000000000001</c:v>
                </c:pt>
                <c:pt idx="321">
                  <c:v>0.4250000000000001</c:v>
                </c:pt>
                <c:pt idx="322">
                  <c:v>0.45000000000000012</c:v>
                </c:pt>
                <c:pt idx="323">
                  <c:v>0.45000000000000012</c:v>
                </c:pt>
                <c:pt idx="324">
                  <c:v>0.45000000000000012</c:v>
                </c:pt>
                <c:pt idx="325">
                  <c:v>0.45000000000000012</c:v>
                </c:pt>
                <c:pt idx="326">
                  <c:v>0.45000000000000012</c:v>
                </c:pt>
                <c:pt idx="327">
                  <c:v>0.45000000000000012</c:v>
                </c:pt>
                <c:pt idx="328">
                  <c:v>0.45000000000000012</c:v>
                </c:pt>
                <c:pt idx="329">
                  <c:v>0.47500000000000009</c:v>
                </c:pt>
                <c:pt idx="330">
                  <c:v>0.47500000000000009</c:v>
                </c:pt>
                <c:pt idx="331">
                  <c:v>0.47500000000000009</c:v>
                </c:pt>
                <c:pt idx="332">
                  <c:v>0.47500000000000009</c:v>
                </c:pt>
                <c:pt idx="333">
                  <c:v>0.47500000000000009</c:v>
                </c:pt>
                <c:pt idx="334">
                  <c:v>0.47500000000000009</c:v>
                </c:pt>
                <c:pt idx="335">
                  <c:v>0.47500000000000009</c:v>
                </c:pt>
                <c:pt idx="336">
                  <c:v>0.47500000000000009</c:v>
                </c:pt>
                <c:pt idx="337">
                  <c:v>0.50000000000000011</c:v>
                </c:pt>
                <c:pt idx="338">
                  <c:v>0.50000000000000011</c:v>
                </c:pt>
                <c:pt idx="339">
                  <c:v>0.50000000000000011</c:v>
                </c:pt>
                <c:pt idx="340">
                  <c:v>0.50000000000000011</c:v>
                </c:pt>
                <c:pt idx="341">
                  <c:v>0.50000000000000011</c:v>
                </c:pt>
                <c:pt idx="342">
                  <c:v>0.50000000000000011</c:v>
                </c:pt>
                <c:pt idx="343">
                  <c:v>0.50000000000000011</c:v>
                </c:pt>
                <c:pt idx="344">
                  <c:v>0.50000000000000011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11-4133-AE79-C0B1D6F3E2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1211920"/>
        <c:axId val="881210672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DATA!$G$1</c15:sqref>
                        </c15:formulaRef>
                      </c:ext>
                    </c:extLst>
                    <c:strCache>
                      <c:ptCount val="1"/>
                      <c:pt idx="0">
                        <c:v>AVG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DATA!$G$2:$G$346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0.43500000000000005</c:v>
                      </c:pt>
                      <c:pt idx="1">
                        <c:v>0.43000000000000005</c:v>
                      </c:pt>
                      <c:pt idx="2">
                        <c:v>0.43000000000000005</c:v>
                      </c:pt>
                      <c:pt idx="3">
                        <c:v>0.44000000000000006</c:v>
                      </c:pt>
                      <c:pt idx="4">
                        <c:v>0.4250000000000001</c:v>
                      </c:pt>
                      <c:pt idx="5">
                        <c:v>0.43500000000000005</c:v>
                      </c:pt>
                      <c:pt idx="6">
                        <c:v>0.43500000000000005</c:v>
                      </c:pt>
                      <c:pt idx="7">
                        <c:v>0.44500000000000012</c:v>
                      </c:pt>
                      <c:pt idx="8">
                        <c:v>0.4200000000000001</c:v>
                      </c:pt>
                      <c:pt idx="9">
                        <c:v>0.43000000000000005</c:v>
                      </c:pt>
                      <c:pt idx="10">
                        <c:v>0.43000000000000005</c:v>
                      </c:pt>
                      <c:pt idx="11">
                        <c:v>0.44000000000000006</c:v>
                      </c:pt>
                      <c:pt idx="12">
                        <c:v>0.43000000000000005</c:v>
                      </c:pt>
                      <c:pt idx="13">
                        <c:v>0.44000000000000006</c:v>
                      </c:pt>
                      <c:pt idx="14">
                        <c:v>0.45000000000000007</c:v>
                      </c:pt>
                      <c:pt idx="15">
                        <c:v>0.41500000000000004</c:v>
                      </c:pt>
                      <c:pt idx="16">
                        <c:v>0.4250000000000001</c:v>
                      </c:pt>
                      <c:pt idx="17">
                        <c:v>0.4250000000000001</c:v>
                      </c:pt>
                      <c:pt idx="18">
                        <c:v>0.43500000000000005</c:v>
                      </c:pt>
                      <c:pt idx="19">
                        <c:v>0.4250000000000001</c:v>
                      </c:pt>
                      <c:pt idx="20">
                        <c:v>0.43500000000000005</c:v>
                      </c:pt>
                      <c:pt idx="21">
                        <c:v>0.44500000000000012</c:v>
                      </c:pt>
                      <c:pt idx="22">
                        <c:v>0.43500000000000005</c:v>
                      </c:pt>
                      <c:pt idx="23">
                        <c:v>0.44500000000000012</c:v>
                      </c:pt>
                      <c:pt idx="24">
                        <c:v>0.45500000000000007</c:v>
                      </c:pt>
                      <c:pt idx="25">
                        <c:v>0.41000000000000003</c:v>
                      </c:pt>
                      <c:pt idx="26">
                        <c:v>0.42000000000000004</c:v>
                      </c:pt>
                      <c:pt idx="27">
                        <c:v>0.4200000000000001</c:v>
                      </c:pt>
                      <c:pt idx="28">
                        <c:v>0.43000000000000016</c:v>
                      </c:pt>
                      <c:pt idx="29">
                        <c:v>0.43000000000000005</c:v>
                      </c:pt>
                      <c:pt idx="30">
                        <c:v>0.44000000000000011</c:v>
                      </c:pt>
                      <c:pt idx="31">
                        <c:v>0.43000000000000005</c:v>
                      </c:pt>
                      <c:pt idx="32">
                        <c:v>0.44000000000000006</c:v>
                      </c:pt>
                      <c:pt idx="33">
                        <c:v>0.45000000000000007</c:v>
                      </c:pt>
                      <c:pt idx="34">
                        <c:v>0.43000000000000005</c:v>
                      </c:pt>
                      <c:pt idx="35">
                        <c:v>0.44000000000000011</c:v>
                      </c:pt>
                      <c:pt idx="36">
                        <c:v>0.45000000000000007</c:v>
                      </c:pt>
                      <c:pt idx="37">
                        <c:v>0.46000000000000008</c:v>
                      </c:pt>
                      <c:pt idx="38">
                        <c:v>0.40500000000000008</c:v>
                      </c:pt>
                      <c:pt idx="39">
                        <c:v>0.40500000000000008</c:v>
                      </c:pt>
                      <c:pt idx="40">
                        <c:v>0.41500000000000004</c:v>
                      </c:pt>
                      <c:pt idx="41">
                        <c:v>0.41500000000000004</c:v>
                      </c:pt>
                      <c:pt idx="42">
                        <c:v>0.42499999999999999</c:v>
                      </c:pt>
                      <c:pt idx="43">
                        <c:v>0.4250000000000001</c:v>
                      </c:pt>
                      <c:pt idx="44">
                        <c:v>0.43500000000000016</c:v>
                      </c:pt>
                      <c:pt idx="45">
                        <c:v>0.4250000000000001</c:v>
                      </c:pt>
                      <c:pt idx="46">
                        <c:v>0.43500000000000005</c:v>
                      </c:pt>
                      <c:pt idx="47">
                        <c:v>0.44500000000000012</c:v>
                      </c:pt>
                      <c:pt idx="48">
                        <c:v>0.42499999999999999</c:v>
                      </c:pt>
                      <c:pt idx="49">
                        <c:v>0.43500000000000016</c:v>
                      </c:pt>
                      <c:pt idx="50">
                        <c:v>0.44500000000000012</c:v>
                      </c:pt>
                      <c:pt idx="51">
                        <c:v>0.45500000000000007</c:v>
                      </c:pt>
                      <c:pt idx="52">
                        <c:v>0.43500000000000005</c:v>
                      </c:pt>
                      <c:pt idx="53">
                        <c:v>0.44500000000000012</c:v>
                      </c:pt>
                      <c:pt idx="54">
                        <c:v>0.45500000000000007</c:v>
                      </c:pt>
                      <c:pt idx="55">
                        <c:v>0.46500000000000002</c:v>
                      </c:pt>
                      <c:pt idx="56">
                        <c:v>0.40000000000000008</c:v>
                      </c:pt>
                      <c:pt idx="57">
                        <c:v>0.41000000000000003</c:v>
                      </c:pt>
                      <c:pt idx="58">
                        <c:v>0.41000000000000003</c:v>
                      </c:pt>
                      <c:pt idx="59">
                        <c:v>0.42000000000000004</c:v>
                      </c:pt>
                      <c:pt idx="60">
                        <c:v>0.42000000000000004</c:v>
                      </c:pt>
                      <c:pt idx="61">
                        <c:v>0.43</c:v>
                      </c:pt>
                      <c:pt idx="62">
                        <c:v>0.4200000000000001</c:v>
                      </c:pt>
                      <c:pt idx="63">
                        <c:v>0.43000000000000005</c:v>
                      </c:pt>
                      <c:pt idx="64">
                        <c:v>0.44000000000000011</c:v>
                      </c:pt>
                      <c:pt idx="65">
                        <c:v>0.42000000000000004</c:v>
                      </c:pt>
                      <c:pt idx="66">
                        <c:v>0.43000000000000005</c:v>
                      </c:pt>
                      <c:pt idx="67">
                        <c:v>0.44000000000000011</c:v>
                      </c:pt>
                      <c:pt idx="68">
                        <c:v>0.45000000000000007</c:v>
                      </c:pt>
                      <c:pt idx="69">
                        <c:v>0.43000000000000005</c:v>
                      </c:pt>
                      <c:pt idx="70">
                        <c:v>0.44000000000000011</c:v>
                      </c:pt>
                      <c:pt idx="71">
                        <c:v>0.45000000000000007</c:v>
                      </c:pt>
                      <c:pt idx="72">
                        <c:v>0.46000000000000008</c:v>
                      </c:pt>
                      <c:pt idx="73">
                        <c:v>0.43000000000000005</c:v>
                      </c:pt>
                      <c:pt idx="74">
                        <c:v>0.44000000000000011</c:v>
                      </c:pt>
                      <c:pt idx="75">
                        <c:v>0.45000000000000007</c:v>
                      </c:pt>
                      <c:pt idx="76">
                        <c:v>0.46000000000000008</c:v>
                      </c:pt>
                      <c:pt idx="77">
                        <c:v>0.47000000000000003</c:v>
                      </c:pt>
                      <c:pt idx="78">
                        <c:v>0.39500000000000007</c:v>
                      </c:pt>
                      <c:pt idx="79">
                        <c:v>0.39500000000000007</c:v>
                      </c:pt>
                      <c:pt idx="80">
                        <c:v>0.40500000000000008</c:v>
                      </c:pt>
                      <c:pt idx="81">
                        <c:v>0.40500000000000008</c:v>
                      </c:pt>
                      <c:pt idx="82">
                        <c:v>0.41500000000000004</c:v>
                      </c:pt>
                      <c:pt idx="83">
                        <c:v>0.41500000000000015</c:v>
                      </c:pt>
                      <c:pt idx="84">
                        <c:v>0.4250000000000001</c:v>
                      </c:pt>
                      <c:pt idx="85">
                        <c:v>0.41500000000000015</c:v>
                      </c:pt>
                      <c:pt idx="86">
                        <c:v>0.4250000000000001</c:v>
                      </c:pt>
                      <c:pt idx="87">
                        <c:v>0.43500000000000005</c:v>
                      </c:pt>
                      <c:pt idx="88">
                        <c:v>0.41500000000000015</c:v>
                      </c:pt>
                      <c:pt idx="89">
                        <c:v>0.42500000000000016</c:v>
                      </c:pt>
                      <c:pt idx="90">
                        <c:v>0.43500000000000016</c:v>
                      </c:pt>
                      <c:pt idx="91">
                        <c:v>0.44500000000000012</c:v>
                      </c:pt>
                      <c:pt idx="92">
                        <c:v>0.4250000000000001</c:v>
                      </c:pt>
                      <c:pt idx="93">
                        <c:v>0.43500000000000016</c:v>
                      </c:pt>
                      <c:pt idx="94">
                        <c:v>0.44500000000000012</c:v>
                      </c:pt>
                      <c:pt idx="95">
                        <c:v>0.45500000000000007</c:v>
                      </c:pt>
                      <c:pt idx="96">
                        <c:v>0.42500000000000016</c:v>
                      </c:pt>
                      <c:pt idx="97">
                        <c:v>0.43500000000000016</c:v>
                      </c:pt>
                      <c:pt idx="98">
                        <c:v>0.44500000000000012</c:v>
                      </c:pt>
                      <c:pt idx="99">
                        <c:v>0.45500000000000007</c:v>
                      </c:pt>
                      <c:pt idx="100">
                        <c:v>0.46500000000000014</c:v>
                      </c:pt>
                      <c:pt idx="101">
                        <c:v>0.43500000000000016</c:v>
                      </c:pt>
                      <c:pt idx="102">
                        <c:v>0.44500000000000012</c:v>
                      </c:pt>
                      <c:pt idx="103">
                        <c:v>0.45500000000000007</c:v>
                      </c:pt>
                      <c:pt idx="104">
                        <c:v>0.46500000000000014</c:v>
                      </c:pt>
                      <c:pt idx="105">
                        <c:v>0.47500000000000009</c:v>
                      </c:pt>
                      <c:pt idx="106">
                        <c:v>0.39</c:v>
                      </c:pt>
                      <c:pt idx="107">
                        <c:v>0.4</c:v>
                      </c:pt>
                      <c:pt idx="108">
                        <c:v>0.40000000000000008</c:v>
                      </c:pt>
                      <c:pt idx="109">
                        <c:v>0.41000000000000014</c:v>
                      </c:pt>
                      <c:pt idx="110">
                        <c:v>0.41000000000000003</c:v>
                      </c:pt>
                      <c:pt idx="111">
                        <c:v>0.4200000000000001</c:v>
                      </c:pt>
                      <c:pt idx="112">
                        <c:v>0.41000000000000014</c:v>
                      </c:pt>
                      <c:pt idx="113">
                        <c:v>0.4200000000000001</c:v>
                      </c:pt>
                      <c:pt idx="114">
                        <c:v>0.43000000000000005</c:v>
                      </c:pt>
                      <c:pt idx="115">
                        <c:v>0.41000000000000003</c:v>
                      </c:pt>
                      <c:pt idx="116">
                        <c:v>0.4200000000000001</c:v>
                      </c:pt>
                      <c:pt idx="117">
                        <c:v>0.43000000000000005</c:v>
                      </c:pt>
                      <c:pt idx="118">
                        <c:v>0.44000000000000006</c:v>
                      </c:pt>
                      <c:pt idx="119">
                        <c:v>0.4200000000000001</c:v>
                      </c:pt>
                      <c:pt idx="120">
                        <c:v>0.43000000000000016</c:v>
                      </c:pt>
                      <c:pt idx="121">
                        <c:v>0.44000000000000011</c:v>
                      </c:pt>
                      <c:pt idx="122">
                        <c:v>0.45000000000000018</c:v>
                      </c:pt>
                      <c:pt idx="123">
                        <c:v>0.4200000000000001</c:v>
                      </c:pt>
                      <c:pt idx="124">
                        <c:v>0.43000000000000005</c:v>
                      </c:pt>
                      <c:pt idx="125">
                        <c:v>0.44000000000000011</c:v>
                      </c:pt>
                      <c:pt idx="126">
                        <c:v>0.45000000000000007</c:v>
                      </c:pt>
                      <c:pt idx="127">
                        <c:v>0.46000000000000013</c:v>
                      </c:pt>
                      <c:pt idx="128">
                        <c:v>0.43000000000000005</c:v>
                      </c:pt>
                      <c:pt idx="129">
                        <c:v>0.44000000000000006</c:v>
                      </c:pt>
                      <c:pt idx="130">
                        <c:v>0.45000000000000018</c:v>
                      </c:pt>
                      <c:pt idx="131">
                        <c:v>0.46000000000000013</c:v>
                      </c:pt>
                      <c:pt idx="132">
                        <c:v>0.47000000000000008</c:v>
                      </c:pt>
                      <c:pt idx="133">
                        <c:v>0.43000000000000005</c:v>
                      </c:pt>
                      <c:pt idx="134">
                        <c:v>0.44000000000000011</c:v>
                      </c:pt>
                      <c:pt idx="135">
                        <c:v>0.45000000000000007</c:v>
                      </c:pt>
                      <c:pt idx="136">
                        <c:v>0.46000000000000013</c:v>
                      </c:pt>
                      <c:pt idx="137">
                        <c:v>0.47000000000000008</c:v>
                      </c:pt>
                      <c:pt idx="138">
                        <c:v>0.48000000000000009</c:v>
                      </c:pt>
                      <c:pt idx="139">
                        <c:v>0.38500000000000006</c:v>
                      </c:pt>
                      <c:pt idx="140">
                        <c:v>0.39500000000000002</c:v>
                      </c:pt>
                      <c:pt idx="141">
                        <c:v>0.39500000000000007</c:v>
                      </c:pt>
                      <c:pt idx="142">
                        <c:v>0.40499999999999997</c:v>
                      </c:pt>
                      <c:pt idx="143">
                        <c:v>0.40500000000000008</c:v>
                      </c:pt>
                      <c:pt idx="144">
                        <c:v>0.41500000000000015</c:v>
                      </c:pt>
                      <c:pt idx="145">
                        <c:v>0.40500000000000008</c:v>
                      </c:pt>
                      <c:pt idx="146">
                        <c:v>0.41500000000000004</c:v>
                      </c:pt>
                      <c:pt idx="147">
                        <c:v>0.4250000000000001</c:v>
                      </c:pt>
                      <c:pt idx="148">
                        <c:v>0.40500000000000008</c:v>
                      </c:pt>
                      <c:pt idx="149">
                        <c:v>0.41500000000000015</c:v>
                      </c:pt>
                      <c:pt idx="150">
                        <c:v>0.4250000000000001</c:v>
                      </c:pt>
                      <c:pt idx="151">
                        <c:v>0.43500000000000005</c:v>
                      </c:pt>
                      <c:pt idx="152">
                        <c:v>0.41500000000000004</c:v>
                      </c:pt>
                      <c:pt idx="153">
                        <c:v>0.4250000000000001</c:v>
                      </c:pt>
                      <c:pt idx="154">
                        <c:v>0.43500000000000005</c:v>
                      </c:pt>
                      <c:pt idx="155">
                        <c:v>0.44500000000000001</c:v>
                      </c:pt>
                      <c:pt idx="156">
                        <c:v>0.41500000000000015</c:v>
                      </c:pt>
                      <c:pt idx="157">
                        <c:v>0.4250000000000001</c:v>
                      </c:pt>
                      <c:pt idx="158">
                        <c:v>0.43500000000000016</c:v>
                      </c:pt>
                      <c:pt idx="159">
                        <c:v>0.44500000000000012</c:v>
                      </c:pt>
                      <c:pt idx="160">
                        <c:v>0.45500000000000018</c:v>
                      </c:pt>
                      <c:pt idx="161">
                        <c:v>0.41500000000000015</c:v>
                      </c:pt>
                      <c:pt idx="162">
                        <c:v>0.4250000000000001</c:v>
                      </c:pt>
                      <c:pt idx="163">
                        <c:v>0.43500000000000005</c:v>
                      </c:pt>
                      <c:pt idx="164">
                        <c:v>0.44500000000000012</c:v>
                      </c:pt>
                      <c:pt idx="165">
                        <c:v>0.45500000000000007</c:v>
                      </c:pt>
                      <c:pt idx="166">
                        <c:v>0.46500000000000014</c:v>
                      </c:pt>
                      <c:pt idx="167">
                        <c:v>0.4250000000000001</c:v>
                      </c:pt>
                      <c:pt idx="168">
                        <c:v>0.43500000000000016</c:v>
                      </c:pt>
                      <c:pt idx="169">
                        <c:v>0.44500000000000012</c:v>
                      </c:pt>
                      <c:pt idx="170">
                        <c:v>0.45500000000000007</c:v>
                      </c:pt>
                      <c:pt idx="171">
                        <c:v>0.46500000000000002</c:v>
                      </c:pt>
                      <c:pt idx="172">
                        <c:v>0.47500000000000009</c:v>
                      </c:pt>
                      <c:pt idx="173">
                        <c:v>0.42499999999999999</c:v>
                      </c:pt>
                      <c:pt idx="174">
                        <c:v>0.43500000000000005</c:v>
                      </c:pt>
                      <c:pt idx="175">
                        <c:v>0.44500000000000012</c:v>
                      </c:pt>
                      <c:pt idx="176">
                        <c:v>0.45500000000000007</c:v>
                      </c:pt>
                      <c:pt idx="177">
                        <c:v>0.46500000000000014</c:v>
                      </c:pt>
                      <c:pt idx="178">
                        <c:v>0.47500000000000009</c:v>
                      </c:pt>
                      <c:pt idx="179">
                        <c:v>0.48500000000000004</c:v>
                      </c:pt>
                      <c:pt idx="180">
                        <c:v>0.38000000000000006</c:v>
                      </c:pt>
                      <c:pt idx="181">
                        <c:v>0.39</c:v>
                      </c:pt>
                      <c:pt idx="182">
                        <c:v>0.39</c:v>
                      </c:pt>
                      <c:pt idx="183">
                        <c:v>0.40000000000000008</c:v>
                      </c:pt>
                      <c:pt idx="184">
                        <c:v>0.40000000000000008</c:v>
                      </c:pt>
                      <c:pt idx="185">
                        <c:v>0.41000000000000003</c:v>
                      </c:pt>
                      <c:pt idx="186">
                        <c:v>0.40000000000000008</c:v>
                      </c:pt>
                      <c:pt idx="187">
                        <c:v>0.41000000000000003</c:v>
                      </c:pt>
                      <c:pt idx="188">
                        <c:v>0.4200000000000001</c:v>
                      </c:pt>
                      <c:pt idx="189">
                        <c:v>0.40000000000000008</c:v>
                      </c:pt>
                      <c:pt idx="190">
                        <c:v>0.41000000000000003</c:v>
                      </c:pt>
                      <c:pt idx="191">
                        <c:v>0.42000000000000004</c:v>
                      </c:pt>
                      <c:pt idx="192">
                        <c:v>0.43000000000000005</c:v>
                      </c:pt>
                      <c:pt idx="193">
                        <c:v>0.41000000000000014</c:v>
                      </c:pt>
                      <c:pt idx="194">
                        <c:v>0.4200000000000001</c:v>
                      </c:pt>
                      <c:pt idx="195">
                        <c:v>0.43000000000000005</c:v>
                      </c:pt>
                      <c:pt idx="196">
                        <c:v>0.44000000000000011</c:v>
                      </c:pt>
                      <c:pt idx="197">
                        <c:v>0.41000000000000003</c:v>
                      </c:pt>
                      <c:pt idx="198">
                        <c:v>0.4200000000000001</c:v>
                      </c:pt>
                      <c:pt idx="199">
                        <c:v>0.43000000000000005</c:v>
                      </c:pt>
                      <c:pt idx="200">
                        <c:v>0.44000000000000011</c:v>
                      </c:pt>
                      <c:pt idx="201">
                        <c:v>0.45000000000000007</c:v>
                      </c:pt>
                      <c:pt idx="202">
                        <c:v>0.4200000000000001</c:v>
                      </c:pt>
                      <c:pt idx="203">
                        <c:v>0.43000000000000005</c:v>
                      </c:pt>
                      <c:pt idx="204">
                        <c:v>0.44000000000000011</c:v>
                      </c:pt>
                      <c:pt idx="205">
                        <c:v>0.45000000000000007</c:v>
                      </c:pt>
                      <c:pt idx="206">
                        <c:v>0.46000000000000013</c:v>
                      </c:pt>
                      <c:pt idx="207">
                        <c:v>0.4200000000000001</c:v>
                      </c:pt>
                      <c:pt idx="208">
                        <c:v>0.43000000000000005</c:v>
                      </c:pt>
                      <c:pt idx="209">
                        <c:v>0.44000000000000011</c:v>
                      </c:pt>
                      <c:pt idx="210">
                        <c:v>0.45000000000000007</c:v>
                      </c:pt>
                      <c:pt idx="211">
                        <c:v>0.46000000000000013</c:v>
                      </c:pt>
                      <c:pt idx="212">
                        <c:v>0.47000000000000008</c:v>
                      </c:pt>
                      <c:pt idx="213">
                        <c:v>0.42000000000000004</c:v>
                      </c:pt>
                      <c:pt idx="214">
                        <c:v>0.43000000000000005</c:v>
                      </c:pt>
                      <c:pt idx="215">
                        <c:v>0.44000000000000011</c:v>
                      </c:pt>
                      <c:pt idx="216">
                        <c:v>0.45000000000000007</c:v>
                      </c:pt>
                      <c:pt idx="217">
                        <c:v>0.46000000000000013</c:v>
                      </c:pt>
                      <c:pt idx="218">
                        <c:v>0.47000000000000008</c:v>
                      </c:pt>
                      <c:pt idx="219">
                        <c:v>0.48000000000000009</c:v>
                      </c:pt>
                      <c:pt idx="220">
                        <c:v>0.43000000000000005</c:v>
                      </c:pt>
                      <c:pt idx="221">
                        <c:v>0.44000000000000011</c:v>
                      </c:pt>
                      <c:pt idx="222">
                        <c:v>0.45000000000000007</c:v>
                      </c:pt>
                      <c:pt idx="223">
                        <c:v>0.46000000000000013</c:v>
                      </c:pt>
                      <c:pt idx="224">
                        <c:v>0.47000000000000008</c:v>
                      </c:pt>
                      <c:pt idx="225">
                        <c:v>0.48000000000000009</c:v>
                      </c:pt>
                      <c:pt idx="226">
                        <c:v>0.4900000000000001</c:v>
                      </c:pt>
                      <c:pt idx="227">
                        <c:v>0.37500000000000006</c:v>
                      </c:pt>
                      <c:pt idx="228">
                        <c:v>0.38500000000000006</c:v>
                      </c:pt>
                      <c:pt idx="229">
                        <c:v>0.38500000000000006</c:v>
                      </c:pt>
                      <c:pt idx="230">
                        <c:v>0.39500000000000002</c:v>
                      </c:pt>
                      <c:pt idx="231">
                        <c:v>0.39500000000000002</c:v>
                      </c:pt>
                      <c:pt idx="232">
                        <c:v>0.40500000000000008</c:v>
                      </c:pt>
                      <c:pt idx="233">
                        <c:v>0.39500000000000007</c:v>
                      </c:pt>
                      <c:pt idx="234">
                        <c:v>0.40500000000000008</c:v>
                      </c:pt>
                      <c:pt idx="235">
                        <c:v>0.41500000000000004</c:v>
                      </c:pt>
                      <c:pt idx="236">
                        <c:v>0.39500000000000002</c:v>
                      </c:pt>
                      <c:pt idx="237">
                        <c:v>0.40500000000000008</c:v>
                      </c:pt>
                      <c:pt idx="238">
                        <c:v>0.41500000000000004</c:v>
                      </c:pt>
                      <c:pt idx="239">
                        <c:v>0.4250000000000001</c:v>
                      </c:pt>
                      <c:pt idx="240">
                        <c:v>0.40500000000000008</c:v>
                      </c:pt>
                      <c:pt idx="241">
                        <c:v>0.41500000000000004</c:v>
                      </c:pt>
                      <c:pt idx="242">
                        <c:v>0.4250000000000001</c:v>
                      </c:pt>
                      <c:pt idx="243">
                        <c:v>0.43500000000000005</c:v>
                      </c:pt>
                      <c:pt idx="244">
                        <c:v>0.40500000000000008</c:v>
                      </c:pt>
                      <c:pt idx="245">
                        <c:v>0.41500000000000015</c:v>
                      </c:pt>
                      <c:pt idx="246">
                        <c:v>0.4250000000000001</c:v>
                      </c:pt>
                      <c:pt idx="247">
                        <c:v>0.43500000000000005</c:v>
                      </c:pt>
                      <c:pt idx="248">
                        <c:v>0.44500000000000012</c:v>
                      </c:pt>
                      <c:pt idx="249">
                        <c:v>0.41500000000000015</c:v>
                      </c:pt>
                      <c:pt idx="250">
                        <c:v>0.4250000000000001</c:v>
                      </c:pt>
                      <c:pt idx="251">
                        <c:v>0.43500000000000005</c:v>
                      </c:pt>
                      <c:pt idx="252">
                        <c:v>0.44500000000000012</c:v>
                      </c:pt>
                      <c:pt idx="253">
                        <c:v>0.45500000000000007</c:v>
                      </c:pt>
                      <c:pt idx="254">
                        <c:v>0.41500000000000015</c:v>
                      </c:pt>
                      <c:pt idx="255">
                        <c:v>0.4250000000000001</c:v>
                      </c:pt>
                      <c:pt idx="256">
                        <c:v>0.43500000000000005</c:v>
                      </c:pt>
                      <c:pt idx="257">
                        <c:v>0.44500000000000012</c:v>
                      </c:pt>
                      <c:pt idx="258">
                        <c:v>0.45500000000000007</c:v>
                      </c:pt>
                      <c:pt idx="259">
                        <c:v>0.46500000000000014</c:v>
                      </c:pt>
                      <c:pt idx="260">
                        <c:v>0.4250000000000001</c:v>
                      </c:pt>
                      <c:pt idx="261">
                        <c:v>0.43500000000000005</c:v>
                      </c:pt>
                      <c:pt idx="262">
                        <c:v>0.44500000000000012</c:v>
                      </c:pt>
                      <c:pt idx="263">
                        <c:v>0.45500000000000018</c:v>
                      </c:pt>
                      <c:pt idx="264">
                        <c:v>0.46500000000000014</c:v>
                      </c:pt>
                      <c:pt idx="265">
                        <c:v>0.47500000000000009</c:v>
                      </c:pt>
                      <c:pt idx="266">
                        <c:v>0.4250000000000001</c:v>
                      </c:pt>
                      <c:pt idx="267">
                        <c:v>0.43500000000000005</c:v>
                      </c:pt>
                      <c:pt idx="268">
                        <c:v>0.44500000000000012</c:v>
                      </c:pt>
                      <c:pt idx="269">
                        <c:v>0.45500000000000007</c:v>
                      </c:pt>
                      <c:pt idx="270">
                        <c:v>0.46500000000000014</c:v>
                      </c:pt>
                      <c:pt idx="271">
                        <c:v>0.47500000000000009</c:v>
                      </c:pt>
                      <c:pt idx="272">
                        <c:v>0.48500000000000004</c:v>
                      </c:pt>
                      <c:pt idx="273">
                        <c:v>0.4250000000000001</c:v>
                      </c:pt>
                      <c:pt idx="274">
                        <c:v>0.43500000000000005</c:v>
                      </c:pt>
                      <c:pt idx="275">
                        <c:v>0.44500000000000012</c:v>
                      </c:pt>
                      <c:pt idx="276">
                        <c:v>0.45500000000000007</c:v>
                      </c:pt>
                      <c:pt idx="277">
                        <c:v>0.46500000000000014</c:v>
                      </c:pt>
                      <c:pt idx="278">
                        <c:v>0.47500000000000009</c:v>
                      </c:pt>
                      <c:pt idx="279">
                        <c:v>0.48500000000000004</c:v>
                      </c:pt>
                      <c:pt idx="280">
                        <c:v>0.49500000000000011</c:v>
                      </c:pt>
                      <c:pt idx="281">
                        <c:v>0.36000000000000004</c:v>
                      </c:pt>
                      <c:pt idx="282">
                        <c:v>0.37000000000000005</c:v>
                      </c:pt>
                      <c:pt idx="283">
                        <c:v>0.38</c:v>
                      </c:pt>
                      <c:pt idx="284">
                        <c:v>0.38000000000000006</c:v>
                      </c:pt>
                      <c:pt idx="285">
                        <c:v>0.39</c:v>
                      </c:pt>
                      <c:pt idx="286">
                        <c:v>0.39</c:v>
                      </c:pt>
                      <c:pt idx="287">
                        <c:v>0.40000000000000008</c:v>
                      </c:pt>
                      <c:pt idx="288">
                        <c:v>0.39</c:v>
                      </c:pt>
                      <c:pt idx="289">
                        <c:v>0.40000000000000008</c:v>
                      </c:pt>
                      <c:pt idx="290">
                        <c:v>0.41000000000000003</c:v>
                      </c:pt>
                      <c:pt idx="291">
                        <c:v>0.39</c:v>
                      </c:pt>
                      <c:pt idx="292">
                        <c:v>0.40000000000000008</c:v>
                      </c:pt>
                      <c:pt idx="293">
                        <c:v>0.41000000000000003</c:v>
                      </c:pt>
                      <c:pt idx="294">
                        <c:v>0.42000000000000004</c:v>
                      </c:pt>
                      <c:pt idx="295">
                        <c:v>0.40000000000000008</c:v>
                      </c:pt>
                      <c:pt idx="296">
                        <c:v>0.41000000000000014</c:v>
                      </c:pt>
                      <c:pt idx="297">
                        <c:v>0.4200000000000001</c:v>
                      </c:pt>
                      <c:pt idx="298">
                        <c:v>0.43000000000000005</c:v>
                      </c:pt>
                      <c:pt idx="299">
                        <c:v>0.4</c:v>
                      </c:pt>
                      <c:pt idx="300">
                        <c:v>0.41000000000000003</c:v>
                      </c:pt>
                      <c:pt idx="301">
                        <c:v>0.4200000000000001</c:v>
                      </c:pt>
                      <c:pt idx="302">
                        <c:v>0.43000000000000005</c:v>
                      </c:pt>
                      <c:pt idx="303">
                        <c:v>0.44000000000000006</c:v>
                      </c:pt>
                      <c:pt idx="304">
                        <c:v>0.40000000000000008</c:v>
                      </c:pt>
                      <c:pt idx="305">
                        <c:v>0.41000000000000014</c:v>
                      </c:pt>
                      <c:pt idx="306">
                        <c:v>0.4200000000000001</c:v>
                      </c:pt>
                      <c:pt idx="307">
                        <c:v>0.43000000000000005</c:v>
                      </c:pt>
                      <c:pt idx="308">
                        <c:v>0.44000000000000011</c:v>
                      </c:pt>
                      <c:pt idx="309">
                        <c:v>0.45000000000000007</c:v>
                      </c:pt>
                      <c:pt idx="310">
                        <c:v>0.41000000000000003</c:v>
                      </c:pt>
                      <c:pt idx="311">
                        <c:v>0.4200000000000001</c:v>
                      </c:pt>
                      <c:pt idx="312">
                        <c:v>0.43000000000000005</c:v>
                      </c:pt>
                      <c:pt idx="313">
                        <c:v>0.44000000000000011</c:v>
                      </c:pt>
                      <c:pt idx="314">
                        <c:v>0.45000000000000007</c:v>
                      </c:pt>
                      <c:pt idx="315">
                        <c:v>0.46000000000000008</c:v>
                      </c:pt>
                      <c:pt idx="316">
                        <c:v>0.4200000000000001</c:v>
                      </c:pt>
                      <c:pt idx="317">
                        <c:v>0.43000000000000005</c:v>
                      </c:pt>
                      <c:pt idx="318">
                        <c:v>0.44000000000000011</c:v>
                      </c:pt>
                      <c:pt idx="319">
                        <c:v>0.45000000000000018</c:v>
                      </c:pt>
                      <c:pt idx="320">
                        <c:v>0.46000000000000013</c:v>
                      </c:pt>
                      <c:pt idx="321">
                        <c:v>0.47000000000000008</c:v>
                      </c:pt>
                      <c:pt idx="322">
                        <c:v>0.4200000000000001</c:v>
                      </c:pt>
                      <c:pt idx="323">
                        <c:v>0.43000000000000005</c:v>
                      </c:pt>
                      <c:pt idx="324">
                        <c:v>0.44000000000000011</c:v>
                      </c:pt>
                      <c:pt idx="325">
                        <c:v>0.45000000000000007</c:v>
                      </c:pt>
                      <c:pt idx="326">
                        <c:v>0.46000000000000013</c:v>
                      </c:pt>
                      <c:pt idx="327">
                        <c:v>0.47000000000000008</c:v>
                      </c:pt>
                      <c:pt idx="328">
                        <c:v>0.48000000000000009</c:v>
                      </c:pt>
                      <c:pt idx="329">
                        <c:v>0.4200000000000001</c:v>
                      </c:pt>
                      <c:pt idx="330">
                        <c:v>0.43000000000000005</c:v>
                      </c:pt>
                      <c:pt idx="331">
                        <c:v>0.44000000000000011</c:v>
                      </c:pt>
                      <c:pt idx="332">
                        <c:v>0.45000000000000018</c:v>
                      </c:pt>
                      <c:pt idx="333">
                        <c:v>0.46000000000000013</c:v>
                      </c:pt>
                      <c:pt idx="334">
                        <c:v>0.47000000000000008</c:v>
                      </c:pt>
                      <c:pt idx="335">
                        <c:v>0.48000000000000009</c:v>
                      </c:pt>
                      <c:pt idx="336">
                        <c:v>0.4900000000000001</c:v>
                      </c:pt>
                      <c:pt idx="337">
                        <c:v>0.43000000000000005</c:v>
                      </c:pt>
                      <c:pt idx="338">
                        <c:v>0.44000000000000006</c:v>
                      </c:pt>
                      <c:pt idx="339">
                        <c:v>0.45000000000000007</c:v>
                      </c:pt>
                      <c:pt idx="340">
                        <c:v>0.46000000000000013</c:v>
                      </c:pt>
                      <c:pt idx="341">
                        <c:v>0.47000000000000008</c:v>
                      </c:pt>
                      <c:pt idx="342">
                        <c:v>0.48000000000000009</c:v>
                      </c:pt>
                      <c:pt idx="343">
                        <c:v>0.4900000000000001</c:v>
                      </c:pt>
                      <c:pt idx="344">
                        <c:v>0.50000000000000011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F911-4133-AE79-C0B1D6F3E2F4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DATA!$H$1</c15:sqref>
                        </c15:formulaRef>
                      </c:ext>
                    </c:extLst>
                    <c:strCache>
                      <c:ptCount val="1"/>
                      <c:pt idx="0">
                        <c:v>GL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DATA!$H$2:$H$346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-0.3089910082111107</c:v>
                      </c:pt>
                      <c:pt idx="1">
                        <c:v>-0.32622837692608542</c:v>
                      </c:pt>
                      <c:pt idx="2">
                        <c:v>-0.31767109571187818</c:v>
                      </c:pt>
                      <c:pt idx="3">
                        <c:v>-0.33832845890120028</c:v>
                      </c:pt>
                      <c:pt idx="4">
                        <c:v>-0.30690175115804941</c:v>
                      </c:pt>
                      <c:pt idx="5">
                        <c:v>-0.36851284387866018</c:v>
                      </c:pt>
                      <c:pt idx="6">
                        <c:v>-0.32741603276793357</c:v>
                      </c:pt>
                      <c:pt idx="7">
                        <c:v>-0.32400862126059948</c:v>
                      </c:pt>
                      <c:pt idx="8">
                        <c:v>-0.3492490582837906</c:v>
                      </c:pt>
                      <c:pt idx="9">
                        <c:v>-0.32380432419228627</c:v>
                      </c:pt>
                      <c:pt idx="10">
                        <c:v>-0.3061481285432599</c:v>
                      </c:pt>
                      <c:pt idx="11">
                        <c:v>-0.34128162321154681</c:v>
                      </c:pt>
                      <c:pt idx="12">
                        <c:v>-0.304038595933946</c:v>
                      </c:pt>
                      <c:pt idx="13">
                        <c:v>-0.32206422011475588</c:v>
                      </c:pt>
                      <c:pt idx="14">
                        <c:v>-0.33552102832282671</c:v>
                      </c:pt>
                      <c:pt idx="15">
                        <c:v>-0.29550559171697438</c:v>
                      </c:pt>
                      <c:pt idx="16">
                        <c:v>-0.32897612026964568</c:v>
                      </c:pt>
                      <c:pt idx="17">
                        <c:v>-0.30054010038688439</c:v>
                      </c:pt>
                      <c:pt idx="18">
                        <c:v>-0.34028298691219661</c:v>
                      </c:pt>
                      <c:pt idx="19">
                        <c:v>-0.32223681487940148</c:v>
                      </c:pt>
                      <c:pt idx="20">
                        <c:v>-0.35652110763474282</c:v>
                      </c:pt>
                      <c:pt idx="21">
                        <c:v>-0.34281631162254911</c:v>
                      </c:pt>
                      <c:pt idx="22">
                        <c:v>-0.30228310466424269</c:v>
                      </c:pt>
                      <c:pt idx="23">
                        <c:v>-0.32385612218711118</c:v>
                      </c:pt>
                      <c:pt idx="24">
                        <c:v>-0.33939228247323427</c:v>
                      </c:pt>
                      <c:pt idx="25">
                        <c:v>-0.29708868498933327</c:v>
                      </c:pt>
                      <c:pt idx="26">
                        <c:v>-0.30759617313870707</c:v>
                      </c:pt>
                      <c:pt idx="27">
                        <c:v>-0.29932061328969789</c:v>
                      </c:pt>
                      <c:pt idx="28">
                        <c:v>-0.33148039378319888</c:v>
                      </c:pt>
                      <c:pt idx="29">
                        <c:v>-0.36116154286024299</c:v>
                      </c:pt>
                      <c:pt idx="30">
                        <c:v>-0.34175579580190879</c:v>
                      </c:pt>
                      <c:pt idx="31">
                        <c:v>-0.30686040664209641</c:v>
                      </c:pt>
                      <c:pt idx="32">
                        <c:v>-0.31818344584688951</c:v>
                      </c:pt>
                      <c:pt idx="33">
                        <c:v>-0.35451440057451927</c:v>
                      </c:pt>
                      <c:pt idx="34">
                        <c:v>-0.29969143860393999</c:v>
                      </c:pt>
                      <c:pt idx="35">
                        <c:v>-0.3146540848241326</c:v>
                      </c:pt>
                      <c:pt idx="36">
                        <c:v>-0.32905506650608979</c:v>
                      </c:pt>
                      <c:pt idx="37">
                        <c:v>-0.35797739781784799</c:v>
                      </c:pt>
                      <c:pt idx="38">
                        <c:v>-0.29948982661786522</c:v>
                      </c:pt>
                      <c:pt idx="39">
                        <c:v>-0.32040584500155939</c:v>
                      </c:pt>
                      <c:pt idx="40">
                        <c:v>-0.3049852161591442</c:v>
                      </c:pt>
                      <c:pt idx="41">
                        <c:v>-0.30926035942963281</c:v>
                      </c:pt>
                      <c:pt idx="42">
                        <c:v>-0.31862000044454503</c:v>
                      </c:pt>
                      <c:pt idx="43">
                        <c:v>-0.31613136104312822</c:v>
                      </c:pt>
                      <c:pt idx="44">
                        <c:v>-0.35749150338927471</c:v>
                      </c:pt>
                      <c:pt idx="45">
                        <c:v>-0.30170398103260793</c:v>
                      </c:pt>
                      <c:pt idx="46">
                        <c:v>-0.31410291735120133</c:v>
                      </c:pt>
                      <c:pt idx="47">
                        <c:v>-0.33218880257336642</c:v>
                      </c:pt>
                      <c:pt idx="48">
                        <c:v>-0.3088057365728698</c:v>
                      </c:pt>
                      <c:pt idx="49">
                        <c:v>-0.30864795961961278</c:v>
                      </c:pt>
                      <c:pt idx="50">
                        <c:v>-0.3334011312902625</c:v>
                      </c:pt>
                      <c:pt idx="51">
                        <c:v>-0.37047955967942592</c:v>
                      </c:pt>
                      <c:pt idx="52">
                        <c:v>-0.3057173778940605</c:v>
                      </c:pt>
                      <c:pt idx="53">
                        <c:v>-0.32423202646425509</c:v>
                      </c:pt>
                      <c:pt idx="54">
                        <c:v>-0.33650175567297319</c:v>
                      </c:pt>
                      <c:pt idx="55">
                        <c:v>-0.3672452655024312</c:v>
                      </c:pt>
                      <c:pt idx="56">
                        <c:v>-0.29559337724423429</c:v>
                      </c:pt>
                      <c:pt idx="57">
                        <c:v>-0.362233311126122</c:v>
                      </c:pt>
                      <c:pt idx="58">
                        <c:v>-0.29546375925168528</c:v>
                      </c:pt>
                      <c:pt idx="59">
                        <c:v>-0.31937205537830238</c:v>
                      </c:pt>
                      <c:pt idx="60">
                        <c:v>-0.30392194238276282</c:v>
                      </c:pt>
                      <c:pt idx="61">
                        <c:v>-0.32995150263322159</c:v>
                      </c:pt>
                      <c:pt idx="62">
                        <c:v>-0.33737251492471287</c:v>
                      </c:pt>
                      <c:pt idx="63">
                        <c:v>-0.31262525130030561</c:v>
                      </c:pt>
                      <c:pt idx="64">
                        <c:v>-0.34565546726204838</c:v>
                      </c:pt>
                      <c:pt idx="65">
                        <c:v>-0.28907790388036858</c:v>
                      </c:pt>
                      <c:pt idx="66">
                        <c:v>-0.31526974218089521</c:v>
                      </c:pt>
                      <c:pt idx="67">
                        <c:v>-0.32276565114655748</c:v>
                      </c:pt>
                      <c:pt idx="68">
                        <c:v>-0.34358646987355529</c:v>
                      </c:pt>
                      <c:pt idx="69">
                        <c:v>-0.29883075371474099</c:v>
                      </c:pt>
                      <c:pt idx="70">
                        <c:v>-0.33817433483917902</c:v>
                      </c:pt>
                      <c:pt idx="71">
                        <c:v>-0.3364758915893642</c:v>
                      </c:pt>
                      <c:pt idx="72">
                        <c:v>-0.40365751935213717</c:v>
                      </c:pt>
                      <c:pt idx="73">
                        <c:v>-0.29268756498464649</c:v>
                      </c:pt>
                      <c:pt idx="74">
                        <c:v>-0.3076388624782016</c:v>
                      </c:pt>
                      <c:pt idx="75">
                        <c:v>-0.35709839437018859</c:v>
                      </c:pt>
                      <c:pt idx="76">
                        <c:v>-0.3714257882165235</c:v>
                      </c:pt>
                      <c:pt idx="77">
                        <c:v>-0.40998832121579731</c:v>
                      </c:pt>
                      <c:pt idx="78">
                        <c:v>-0.31062521090523809</c:v>
                      </c:pt>
                      <c:pt idx="79">
                        <c:v>-0.28542892811275422</c:v>
                      </c:pt>
                      <c:pt idx="80">
                        <c:v>-0.33989073940118608</c:v>
                      </c:pt>
                      <c:pt idx="81">
                        <c:v>-0.30802291875678728</c:v>
                      </c:pt>
                      <c:pt idx="82">
                        <c:v>-0.30808971469859081</c:v>
                      </c:pt>
                      <c:pt idx="83">
                        <c:v>-0.30434990680150698</c:v>
                      </c:pt>
                      <c:pt idx="84">
                        <c:v>-0.36149695838224888</c:v>
                      </c:pt>
                      <c:pt idx="85">
                        <c:v>-0.32803312892815478</c:v>
                      </c:pt>
                      <c:pt idx="86">
                        <c:v>-0.31715767826707802</c:v>
                      </c:pt>
                      <c:pt idx="87">
                        <c:v>-0.32882764951543741</c:v>
                      </c:pt>
                      <c:pt idx="88">
                        <c:v>-0.30970728544467357</c:v>
                      </c:pt>
                      <c:pt idx="89">
                        <c:v>-0.30655382093591749</c:v>
                      </c:pt>
                      <c:pt idx="90">
                        <c:v>-0.3228248553499693</c:v>
                      </c:pt>
                      <c:pt idx="91">
                        <c:v>-0.36786567731931008</c:v>
                      </c:pt>
                      <c:pt idx="92">
                        <c:v>-0.3095239256565403</c:v>
                      </c:pt>
                      <c:pt idx="93">
                        <c:v>-0.3229020568710137</c:v>
                      </c:pt>
                      <c:pt idx="94">
                        <c:v>-0.34823077373633993</c:v>
                      </c:pt>
                      <c:pt idx="95">
                        <c:v>-0.36830794605624823</c:v>
                      </c:pt>
                      <c:pt idx="96">
                        <c:v>-0.29727230777202251</c:v>
                      </c:pt>
                      <c:pt idx="97">
                        <c:v>-0.31210971824933509</c:v>
                      </c:pt>
                      <c:pt idx="98">
                        <c:v>-0.32726256254973229</c:v>
                      </c:pt>
                      <c:pt idx="99">
                        <c:v>-0.34215782710192683</c:v>
                      </c:pt>
                      <c:pt idx="100">
                        <c:v>-0.38380597613494422</c:v>
                      </c:pt>
                      <c:pt idx="101">
                        <c:v>-0.30608207357442119</c:v>
                      </c:pt>
                      <c:pt idx="102">
                        <c:v>-0.31788284466802003</c:v>
                      </c:pt>
                      <c:pt idx="103">
                        <c:v>-0.38222087356172979</c:v>
                      </c:pt>
                      <c:pt idx="104">
                        <c:v>-0.41335677199349868</c:v>
                      </c:pt>
                      <c:pt idx="105">
                        <c:v>-0.42180853083217679</c:v>
                      </c:pt>
                      <c:pt idx="106">
                        <c:v>-0.33074615592422602</c:v>
                      </c:pt>
                      <c:pt idx="107">
                        <c:v>-0.29967534670310592</c:v>
                      </c:pt>
                      <c:pt idx="108">
                        <c:v>-0.30564223822999992</c:v>
                      </c:pt>
                      <c:pt idx="109">
                        <c:v>-0.30728359381033421</c:v>
                      </c:pt>
                      <c:pt idx="110">
                        <c:v>-0.36258628106513241</c:v>
                      </c:pt>
                      <c:pt idx="111">
                        <c:v>-0.31925528635466799</c:v>
                      </c:pt>
                      <c:pt idx="112">
                        <c:v>-0.29583334985113829</c:v>
                      </c:pt>
                      <c:pt idx="113">
                        <c:v>-0.3710181640269461</c:v>
                      </c:pt>
                      <c:pt idx="114">
                        <c:v>-0.33260848397153708</c:v>
                      </c:pt>
                      <c:pt idx="115">
                        <c:v>-0.32143826255536467</c:v>
                      </c:pt>
                      <c:pt idx="116">
                        <c:v>-0.33792082255856931</c:v>
                      </c:pt>
                      <c:pt idx="117">
                        <c:v>-0.35680535402990537</c:v>
                      </c:pt>
                      <c:pt idx="118">
                        <c:v>-0.36016215690960962</c:v>
                      </c:pt>
                      <c:pt idx="119">
                        <c:v>-0.2924415117364294</c:v>
                      </c:pt>
                      <c:pt idx="120">
                        <c:v>-0.31923809440629652</c:v>
                      </c:pt>
                      <c:pt idx="121">
                        <c:v>-0.33953018951021358</c:v>
                      </c:pt>
                      <c:pt idx="122">
                        <c:v>-0.35129873343071688</c:v>
                      </c:pt>
                      <c:pt idx="123">
                        <c:v>-0.29087221713530381</c:v>
                      </c:pt>
                      <c:pt idx="124">
                        <c:v>-0.30745534905715571</c:v>
                      </c:pt>
                      <c:pt idx="125">
                        <c:v>-0.32573056596647909</c:v>
                      </c:pt>
                      <c:pt idx="126">
                        <c:v>-0.3880727752051083</c:v>
                      </c:pt>
                      <c:pt idx="127">
                        <c:v>-0.4291013514539106</c:v>
                      </c:pt>
                      <c:pt idx="128">
                        <c:v>-0.30406497790312592</c:v>
                      </c:pt>
                      <c:pt idx="129">
                        <c:v>-0.32548331343972592</c:v>
                      </c:pt>
                      <c:pt idx="130">
                        <c:v>-0.35177947413454008</c:v>
                      </c:pt>
                      <c:pt idx="131">
                        <c:v>-0.41868595145066401</c:v>
                      </c:pt>
                      <c:pt idx="132">
                        <c:v>-0.42032197827365891</c:v>
                      </c:pt>
                      <c:pt idx="133">
                        <c:v>-0.29709915338260912</c:v>
                      </c:pt>
                      <c:pt idx="134">
                        <c:v>-0.31541020656962709</c:v>
                      </c:pt>
                      <c:pt idx="135">
                        <c:v>-0.33619625478813481</c:v>
                      </c:pt>
                      <c:pt idx="136">
                        <c:v>-0.38291591652630252</c:v>
                      </c:pt>
                      <c:pt idx="137">
                        <c:v>-0.39876501402347492</c:v>
                      </c:pt>
                      <c:pt idx="138">
                        <c:v>-0.42374924658659369</c:v>
                      </c:pt>
                      <c:pt idx="139">
                        <c:v>-0.29384090413870112</c:v>
                      </c:pt>
                      <c:pt idx="140">
                        <c:v>-0.31437014480173181</c:v>
                      </c:pt>
                      <c:pt idx="141">
                        <c:v>-0.32382091637053101</c:v>
                      </c:pt>
                      <c:pt idx="142">
                        <c:v>-0.32203772779199191</c:v>
                      </c:pt>
                      <c:pt idx="143">
                        <c:v>-0.30990513557851068</c:v>
                      </c:pt>
                      <c:pt idx="144">
                        <c:v>-0.34542863197246199</c:v>
                      </c:pt>
                      <c:pt idx="145">
                        <c:v>-0.29397405411413929</c:v>
                      </c:pt>
                      <c:pt idx="146">
                        <c:v>-0.37680028622977169</c:v>
                      </c:pt>
                      <c:pt idx="147">
                        <c:v>-0.33349653658178008</c:v>
                      </c:pt>
                      <c:pt idx="148">
                        <c:v>-0.28605953590051142</c:v>
                      </c:pt>
                      <c:pt idx="149">
                        <c:v>-0.30656114083818758</c:v>
                      </c:pt>
                      <c:pt idx="150">
                        <c:v>-0.33047590733866272</c:v>
                      </c:pt>
                      <c:pt idx="151">
                        <c:v>-0.38248324435730302</c:v>
                      </c:pt>
                      <c:pt idx="152">
                        <c:v>-0.29700984205097042</c:v>
                      </c:pt>
                      <c:pt idx="153">
                        <c:v>-0.32276218226065012</c:v>
                      </c:pt>
                      <c:pt idx="154">
                        <c:v>-0.3324310656107059</c:v>
                      </c:pt>
                      <c:pt idx="155">
                        <c:v>-0.39248899199274062</c:v>
                      </c:pt>
                      <c:pt idx="156">
                        <c:v>-0.32420278669975738</c:v>
                      </c:pt>
                      <c:pt idx="157">
                        <c:v>-0.31737544719024058</c:v>
                      </c:pt>
                      <c:pt idx="158">
                        <c:v>-0.32524639146542711</c:v>
                      </c:pt>
                      <c:pt idx="159">
                        <c:v>-0.37772109874095072</c:v>
                      </c:pt>
                      <c:pt idx="160">
                        <c:v>-0.40564733648208501</c:v>
                      </c:pt>
                      <c:pt idx="161">
                        <c:v>-0.29509360198779427</c:v>
                      </c:pt>
                      <c:pt idx="162">
                        <c:v>-0.30305442356506868</c:v>
                      </c:pt>
                      <c:pt idx="163">
                        <c:v>-0.35566445989127082</c:v>
                      </c:pt>
                      <c:pt idx="164">
                        <c:v>-0.33378757818424992</c:v>
                      </c:pt>
                      <c:pt idx="165">
                        <c:v>-0.35590888935029241</c:v>
                      </c:pt>
                      <c:pt idx="166">
                        <c:v>-0.43046419429354721</c:v>
                      </c:pt>
                      <c:pt idx="167">
                        <c:v>-0.2990773786665315</c:v>
                      </c:pt>
                      <c:pt idx="168">
                        <c:v>-0.30848292428884427</c:v>
                      </c:pt>
                      <c:pt idx="169">
                        <c:v>-0.33556955918938408</c:v>
                      </c:pt>
                      <c:pt idx="170">
                        <c:v>-0.35777248242909288</c:v>
                      </c:pt>
                      <c:pt idx="171">
                        <c:v>-0.36802003107934489</c:v>
                      </c:pt>
                      <c:pt idx="172">
                        <c:v>-0.43748324243236247</c:v>
                      </c:pt>
                      <c:pt idx="173">
                        <c:v>-0.29223363372576122</c:v>
                      </c:pt>
                      <c:pt idx="174">
                        <c:v>-0.32196464140452008</c:v>
                      </c:pt>
                      <c:pt idx="175">
                        <c:v>-0.32232876775843172</c:v>
                      </c:pt>
                      <c:pt idx="176">
                        <c:v>-0.3470809330988498</c:v>
                      </c:pt>
                      <c:pt idx="177">
                        <c:v>-0.35694509088699361</c:v>
                      </c:pt>
                      <c:pt idx="178">
                        <c:v>-0.45399552058702319</c:v>
                      </c:pt>
                      <c:pt idx="179">
                        <c:v>-0.45496584575072768</c:v>
                      </c:pt>
                      <c:pt idx="180">
                        <c:v>-0.32931071774829768</c:v>
                      </c:pt>
                      <c:pt idx="181">
                        <c:v>-0.33593010701865822</c:v>
                      </c:pt>
                      <c:pt idx="182">
                        <c:v>-0.33237204289154221</c:v>
                      </c:pt>
                      <c:pt idx="183">
                        <c:v>-0.34022881304310643</c:v>
                      </c:pt>
                      <c:pt idx="184">
                        <c:v>-0.33792563000380232</c:v>
                      </c:pt>
                      <c:pt idx="185">
                        <c:v>-0.35067122724618288</c:v>
                      </c:pt>
                      <c:pt idx="186">
                        <c:v>-0.29886649828954148</c:v>
                      </c:pt>
                      <c:pt idx="187">
                        <c:v>-0.31264257230767889</c:v>
                      </c:pt>
                      <c:pt idx="188">
                        <c:v>-0.33235818609737322</c:v>
                      </c:pt>
                      <c:pt idx="189">
                        <c:v>-0.30673895865959372</c:v>
                      </c:pt>
                      <c:pt idx="190">
                        <c:v>-0.32217747736894248</c:v>
                      </c:pt>
                      <c:pt idx="191">
                        <c:v>-0.32604871859864382</c:v>
                      </c:pt>
                      <c:pt idx="192">
                        <c:v>-0.33899585122382447</c:v>
                      </c:pt>
                      <c:pt idx="193">
                        <c:v>-0.32242523267184708</c:v>
                      </c:pt>
                      <c:pt idx="194">
                        <c:v>-0.37061672288671588</c:v>
                      </c:pt>
                      <c:pt idx="195">
                        <c:v>-0.3675306848780906</c:v>
                      </c:pt>
                      <c:pt idx="196">
                        <c:v>-0.39942255873005023</c:v>
                      </c:pt>
                      <c:pt idx="197">
                        <c:v>-0.32993278900653961</c:v>
                      </c:pt>
                      <c:pt idx="198">
                        <c:v>-0.3211069053389064</c:v>
                      </c:pt>
                      <c:pt idx="199">
                        <c:v>-0.35502464545115592</c:v>
                      </c:pt>
                      <c:pt idx="200">
                        <c:v>-0.39352776106279391</c:v>
                      </c:pt>
                      <c:pt idx="201">
                        <c:v>-0.41795072078297402</c:v>
                      </c:pt>
                      <c:pt idx="202">
                        <c:v>-0.30407007491961657</c:v>
                      </c:pt>
                      <c:pt idx="203">
                        <c:v>-0.31717000338224638</c:v>
                      </c:pt>
                      <c:pt idx="204">
                        <c:v>-0.35086907080531132</c:v>
                      </c:pt>
                      <c:pt idx="205">
                        <c:v>-0.39174940276504339</c:v>
                      </c:pt>
                      <c:pt idx="206">
                        <c:v>-0.4362124377609522</c:v>
                      </c:pt>
                      <c:pt idx="207">
                        <c:v>-0.30411678811378101</c:v>
                      </c:pt>
                      <c:pt idx="208">
                        <c:v>-0.3095250471813813</c:v>
                      </c:pt>
                      <c:pt idx="209">
                        <c:v>-0.35178942050487372</c:v>
                      </c:pt>
                      <c:pt idx="210">
                        <c:v>-0.34572673343948418</c:v>
                      </c:pt>
                      <c:pt idx="211">
                        <c:v>-0.39987002956758921</c:v>
                      </c:pt>
                      <c:pt idx="212">
                        <c:v>-0.46307413257875402</c:v>
                      </c:pt>
                      <c:pt idx="213">
                        <c:v>-0.31919763388144418</c:v>
                      </c:pt>
                      <c:pt idx="214">
                        <c:v>-0.34814842922845729</c:v>
                      </c:pt>
                      <c:pt idx="215">
                        <c:v>-0.35133172043549799</c:v>
                      </c:pt>
                      <c:pt idx="216">
                        <c:v>-0.37264921070834062</c:v>
                      </c:pt>
                      <c:pt idx="217">
                        <c:v>-0.41892743138158117</c:v>
                      </c:pt>
                      <c:pt idx="218">
                        <c:v>-0.38581091866381462</c:v>
                      </c:pt>
                      <c:pt idx="219">
                        <c:v>-0.46773548079088562</c:v>
                      </c:pt>
                      <c:pt idx="220">
                        <c:v>-0.30248953499053322</c:v>
                      </c:pt>
                      <c:pt idx="221">
                        <c:v>-0.33658405387902057</c:v>
                      </c:pt>
                      <c:pt idx="222">
                        <c:v>-0.33314545033329068</c:v>
                      </c:pt>
                      <c:pt idx="223">
                        <c:v>-0.35351701096528387</c:v>
                      </c:pt>
                      <c:pt idx="224">
                        <c:v>-0.41227963676021601</c:v>
                      </c:pt>
                      <c:pt idx="225">
                        <c:v>-0.45378226616995582</c:v>
                      </c:pt>
                      <c:pt idx="226">
                        <c:v>-0.414469176083891</c:v>
                      </c:pt>
                      <c:pt idx="227">
                        <c:v>-0.29228560634570039</c:v>
                      </c:pt>
                      <c:pt idx="228">
                        <c:v>-0.29821427959420888</c:v>
                      </c:pt>
                      <c:pt idx="229">
                        <c:v>-0.34130052097852831</c:v>
                      </c:pt>
                      <c:pt idx="230">
                        <c:v>-0.36655591053870568</c:v>
                      </c:pt>
                      <c:pt idx="231">
                        <c:v>-0.29986045739798151</c:v>
                      </c:pt>
                      <c:pt idx="232">
                        <c:v>-0.36677050072153961</c:v>
                      </c:pt>
                      <c:pt idx="233">
                        <c:v>-0.3086742885041236</c:v>
                      </c:pt>
                      <c:pt idx="234">
                        <c:v>-0.36077954260150591</c:v>
                      </c:pt>
                      <c:pt idx="235">
                        <c:v>-0.33248973276812782</c:v>
                      </c:pt>
                      <c:pt idx="236">
                        <c:v>-0.31381489169571181</c:v>
                      </c:pt>
                      <c:pt idx="237">
                        <c:v>-0.30690235182036218</c:v>
                      </c:pt>
                      <c:pt idx="238">
                        <c:v>-0.32744688054697407</c:v>
                      </c:pt>
                      <c:pt idx="239">
                        <c:v>-0.36289874680748652</c:v>
                      </c:pt>
                      <c:pt idx="240">
                        <c:v>-0.29894779215242728</c:v>
                      </c:pt>
                      <c:pt idx="241">
                        <c:v>-0.34880068575055923</c:v>
                      </c:pt>
                      <c:pt idx="242">
                        <c:v>-0.35111182252770767</c:v>
                      </c:pt>
                      <c:pt idx="243">
                        <c:v>-0.4128351330150597</c:v>
                      </c:pt>
                      <c:pt idx="244">
                        <c:v>-0.34167699515656119</c:v>
                      </c:pt>
                      <c:pt idx="245">
                        <c:v>-0.31134302258669072</c:v>
                      </c:pt>
                      <c:pt idx="246">
                        <c:v>-0.38604264850197539</c:v>
                      </c:pt>
                      <c:pt idx="247">
                        <c:v>-0.38511291101378298</c:v>
                      </c:pt>
                      <c:pt idx="248">
                        <c:v>-0.36897147489467658</c:v>
                      </c:pt>
                      <c:pt idx="249">
                        <c:v>-0.31086814338834762</c:v>
                      </c:pt>
                      <c:pt idx="250">
                        <c:v>-0.31722226711540102</c:v>
                      </c:pt>
                      <c:pt idx="251">
                        <c:v>-0.33136012072623089</c:v>
                      </c:pt>
                      <c:pt idx="252">
                        <c:v>-0.3710510822599673</c:v>
                      </c:pt>
                      <c:pt idx="253">
                        <c:v>-0.37231402776458822</c:v>
                      </c:pt>
                      <c:pt idx="254">
                        <c:v>-0.29040774945409348</c:v>
                      </c:pt>
                      <c:pt idx="255">
                        <c:v>-0.33799933937983262</c:v>
                      </c:pt>
                      <c:pt idx="256">
                        <c:v>-0.37463442328151508</c:v>
                      </c:pt>
                      <c:pt idx="257">
                        <c:v>-0.37480055639945498</c:v>
                      </c:pt>
                      <c:pt idx="258">
                        <c:v>-0.42982118719752899</c:v>
                      </c:pt>
                      <c:pt idx="259">
                        <c:v>-0.43487330174015959</c:v>
                      </c:pt>
                      <c:pt idx="260">
                        <c:v>-0.30631525497304318</c:v>
                      </c:pt>
                      <c:pt idx="261">
                        <c:v>-0.34468197911278692</c:v>
                      </c:pt>
                      <c:pt idx="262">
                        <c:v>-0.37095120072721949</c:v>
                      </c:pt>
                      <c:pt idx="263">
                        <c:v>-0.42273898073940858</c:v>
                      </c:pt>
                      <c:pt idx="264">
                        <c:v>-0.42075321829134721</c:v>
                      </c:pt>
                      <c:pt idx="265">
                        <c:v>-0.4329601797451037</c:v>
                      </c:pt>
                      <c:pt idx="266">
                        <c:v>-0.3001459330460321</c:v>
                      </c:pt>
                      <c:pt idx="267">
                        <c:v>-0.31014542615351992</c:v>
                      </c:pt>
                      <c:pt idx="268">
                        <c:v>-0.39431480046597223</c:v>
                      </c:pt>
                      <c:pt idx="269">
                        <c:v>-0.35566370856473739</c:v>
                      </c:pt>
                      <c:pt idx="270">
                        <c:v>-0.40360316122204232</c:v>
                      </c:pt>
                      <c:pt idx="271">
                        <c:v>-0.44665973230950939</c:v>
                      </c:pt>
                      <c:pt idx="272">
                        <c:v>-0.47524306430334562</c:v>
                      </c:pt>
                      <c:pt idx="273">
                        <c:v>-0.28986851142518327</c:v>
                      </c:pt>
                      <c:pt idx="274">
                        <c:v>-0.31027334270220658</c:v>
                      </c:pt>
                      <c:pt idx="275">
                        <c:v>-0.3810433945288132</c:v>
                      </c:pt>
                      <c:pt idx="276">
                        <c:v>-0.35146574512518391</c:v>
                      </c:pt>
                      <c:pt idx="277">
                        <c:v>-0.42407672879892999</c:v>
                      </c:pt>
                      <c:pt idx="278">
                        <c:v>-0.4351832990534934</c:v>
                      </c:pt>
                      <c:pt idx="279">
                        <c:v>-0.47922574396941009</c:v>
                      </c:pt>
                      <c:pt idx="280">
                        <c:v>-0.45335117984629753</c:v>
                      </c:pt>
                      <c:pt idx="281">
                        <c:v>-0.29928853472615907</c:v>
                      </c:pt>
                      <c:pt idx="282">
                        <c:v>-0.29641332585523372</c:v>
                      </c:pt>
                      <c:pt idx="283">
                        <c:v>-0.28800678235415411</c:v>
                      </c:pt>
                      <c:pt idx="284">
                        <c:v>-0.29477679158123321</c:v>
                      </c:pt>
                      <c:pt idx="285">
                        <c:v>-0.31497735170843377</c:v>
                      </c:pt>
                      <c:pt idx="286">
                        <c:v>-0.32344269196072689</c:v>
                      </c:pt>
                      <c:pt idx="287">
                        <c:v>-0.32220676552886118</c:v>
                      </c:pt>
                      <c:pt idx="288">
                        <c:v>-0.32586488115041939</c:v>
                      </c:pt>
                      <c:pt idx="289">
                        <c:v>-0.33630030829022489</c:v>
                      </c:pt>
                      <c:pt idx="290">
                        <c:v>-0.35223170196321091</c:v>
                      </c:pt>
                      <c:pt idx="291">
                        <c:v>-0.28873932881128539</c:v>
                      </c:pt>
                      <c:pt idx="292">
                        <c:v>-0.31155408363591341</c:v>
                      </c:pt>
                      <c:pt idx="293">
                        <c:v>-0.33010776626405658</c:v>
                      </c:pt>
                      <c:pt idx="294">
                        <c:v>-0.35594775844666948</c:v>
                      </c:pt>
                      <c:pt idx="295">
                        <c:v>-0.34716460818949629</c:v>
                      </c:pt>
                      <c:pt idx="296">
                        <c:v>-0.32667985115017473</c:v>
                      </c:pt>
                      <c:pt idx="297">
                        <c:v>-0.39182406001240372</c:v>
                      </c:pt>
                      <c:pt idx="298">
                        <c:v>-0.36507754260491693</c:v>
                      </c:pt>
                      <c:pt idx="299">
                        <c:v>-0.32991912264928658</c:v>
                      </c:pt>
                      <c:pt idx="300">
                        <c:v>-0.33050185757937278</c:v>
                      </c:pt>
                      <c:pt idx="301">
                        <c:v>-0.38510324215784492</c:v>
                      </c:pt>
                      <c:pt idx="302">
                        <c:v>-0.40421951737690698</c:v>
                      </c:pt>
                      <c:pt idx="303">
                        <c:v>-0.4349364440687804</c:v>
                      </c:pt>
                      <c:pt idx="304">
                        <c:v>-0.31826147716304648</c:v>
                      </c:pt>
                      <c:pt idx="305">
                        <c:v>-0.30413405863118648</c:v>
                      </c:pt>
                      <c:pt idx="306">
                        <c:v>-0.33324108713544298</c:v>
                      </c:pt>
                      <c:pt idx="307">
                        <c:v>-0.39026255365799578</c:v>
                      </c:pt>
                      <c:pt idx="308">
                        <c:v>-0.36368456251106451</c:v>
                      </c:pt>
                      <c:pt idx="309">
                        <c:v>-0.41675756908791861</c:v>
                      </c:pt>
                      <c:pt idx="310">
                        <c:v>-0.29850624290242861</c:v>
                      </c:pt>
                      <c:pt idx="311">
                        <c:v>-0.3269357966010169</c:v>
                      </c:pt>
                      <c:pt idx="312">
                        <c:v>-0.38134677337970052</c:v>
                      </c:pt>
                      <c:pt idx="313">
                        <c:v>-0.36670844990042178</c:v>
                      </c:pt>
                      <c:pt idx="314">
                        <c:v>-0.39921522731120967</c:v>
                      </c:pt>
                      <c:pt idx="315">
                        <c:v>-0.43519832246870932</c:v>
                      </c:pt>
                      <c:pt idx="316">
                        <c:v>-0.30053126555486459</c:v>
                      </c:pt>
                      <c:pt idx="317">
                        <c:v>-0.34236198901521669</c:v>
                      </c:pt>
                      <c:pt idx="318">
                        <c:v>-0.3797118004615605</c:v>
                      </c:pt>
                      <c:pt idx="319">
                        <c:v>-0.42907792993824678</c:v>
                      </c:pt>
                      <c:pt idx="320">
                        <c:v>-0.45142858903104971</c:v>
                      </c:pt>
                      <c:pt idx="321">
                        <c:v>-0.47457572188537261</c:v>
                      </c:pt>
                      <c:pt idx="322">
                        <c:v>-0.29951113206508501</c:v>
                      </c:pt>
                      <c:pt idx="323">
                        <c:v>-0.31436342928094868</c:v>
                      </c:pt>
                      <c:pt idx="324">
                        <c:v>-0.34180741251551261</c:v>
                      </c:pt>
                      <c:pt idx="325">
                        <c:v>-0.41681136898270132</c:v>
                      </c:pt>
                      <c:pt idx="326">
                        <c:v>-0.38405234609271233</c:v>
                      </c:pt>
                      <c:pt idx="327">
                        <c:v>-0.41483961852230239</c:v>
                      </c:pt>
                      <c:pt idx="328">
                        <c:v>-0.47084110999444378</c:v>
                      </c:pt>
                      <c:pt idx="329">
                        <c:v>-0.31155949291232871</c:v>
                      </c:pt>
                      <c:pt idx="330">
                        <c:v>-0.31000831005763269</c:v>
                      </c:pt>
                      <c:pt idx="331">
                        <c:v>-0.33450589448941243</c:v>
                      </c:pt>
                      <c:pt idx="332">
                        <c:v>-0.35379220148620399</c:v>
                      </c:pt>
                      <c:pt idx="333">
                        <c:v>-0.42636633855845041</c:v>
                      </c:pt>
                      <c:pt idx="334">
                        <c:v>-0.41527599364686912</c:v>
                      </c:pt>
                      <c:pt idx="335">
                        <c:v>-0.44334525092844151</c:v>
                      </c:pt>
                      <c:pt idx="336">
                        <c:v>-0.49857640696988348</c:v>
                      </c:pt>
                      <c:pt idx="337">
                        <c:v>-0.30030368691368098</c:v>
                      </c:pt>
                      <c:pt idx="338">
                        <c:v>-0.3152344456940952</c:v>
                      </c:pt>
                      <c:pt idx="339">
                        <c:v>-0.33574329683211351</c:v>
                      </c:pt>
                      <c:pt idx="340">
                        <c:v>-0.36960090227538878</c:v>
                      </c:pt>
                      <c:pt idx="341">
                        <c:v>-0.36965284667403792</c:v>
                      </c:pt>
                      <c:pt idx="342">
                        <c:v>-0.47029160147393512</c:v>
                      </c:pt>
                      <c:pt idx="343">
                        <c:v>-0.48490849492013771</c:v>
                      </c:pt>
                      <c:pt idx="344">
                        <c:v>-0.51303410453063059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F911-4133-AE79-C0B1D6F3E2F4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DATA!$I$1</c15:sqref>
                        </c15:formulaRef>
                      </c:ext>
                    </c:extLst>
                    <c:strCache>
                      <c:ptCount val="1"/>
                      <c:pt idx="0">
                        <c:v>SLL90DEG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DATA!$I$2:$I$346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-10.32552587561096</c:v>
                      </c:pt>
                      <c:pt idx="1">
                        <c:v>-10.304795259080329</c:v>
                      </c:pt>
                      <c:pt idx="2">
                        <c:v>-10.837954979712769</c:v>
                      </c:pt>
                      <c:pt idx="3">
                        <c:v>-10.555562642656559</c:v>
                      </c:pt>
                      <c:pt idx="4">
                        <c:v>-10.18324144994255</c:v>
                      </c:pt>
                      <c:pt idx="5">
                        <c:v>-10.540441923603449</c:v>
                      </c:pt>
                      <c:pt idx="6">
                        <c:v>-11.13882660393085</c:v>
                      </c:pt>
                      <c:pt idx="7">
                        <c:v>-10.80960719500454</c:v>
                      </c:pt>
                      <c:pt idx="8">
                        <c:v>-9.9716576543283928</c:v>
                      </c:pt>
                      <c:pt idx="9">
                        <c:v>-10.426416381413089</c:v>
                      </c:pt>
                      <c:pt idx="10">
                        <c:v>-11.24833200635115</c:v>
                      </c:pt>
                      <c:pt idx="11">
                        <c:v>-10.80316380800655</c:v>
                      </c:pt>
                      <c:pt idx="12">
                        <c:v>-11.809322517562819</c:v>
                      </c:pt>
                      <c:pt idx="13">
                        <c:v>-11.46766147892718</c:v>
                      </c:pt>
                      <c:pt idx="14">
                        <c:v>-11.08981855670079</c:v>
                      </c:pt>
                      <c:pt idx="15">
                        <c:v>-9.779184768183093</c:v>
                      </c:pt>
                      <c:pt idx="16">
                        <c:v>-10.219162937139121</c:v>
                      </c:pt>
                      <c:pt idx="17">
                        <c:v>-11.247606910910481</c:v>
                      </c:pt>
                      <c:pt idx="18">
                        <c:v>-10.69537579343265</c:v>
                      </c:pt>
                      <c:pt idx="19">
                        <c:v>-12.06734498575409</c:v>
                      </c:pt>
                      <c:pt idx="20">
                        <c:v>-11.58447038911117</c:v>
                      </c:pt>
                      <c:pt idx="21">
                        <c:v>-11.088777109844949</c:v>
                      </c:pt>
                      <c:pt idx="22">
                        <c:v>-12.224374964031551</c:v>
                      </c:pt>
                      <c:pt idx="23">
                        <c:v>-11.825573973180401</c:v>
                      </c:pt>
                      <c:pt idx="24">
                        <c:v>-11.39617407883738</c:v>
                      </c:pt>
                      <c:pt idx="25">
                        <c:v>-9.6434433348433739</c:v>
                      </c:pt>
                      <c:pt idx="26">
                        <c:v>-9.9714870150443495</c:v>
                      </c:pt>
                      <c:pt idx="27">
                        <c:v>-11.135959164459001</c:v>
                      </c:pt>
                      <c:pt idx="28">
                        <c:v>-10.49581179909619</c:v>
                      </c:pt>
                      <c:pt idx="29">
                        <c:v>-11.58952460210816</c:v>
                      </c:pt>
                      <c:pt idx="30">
                        <c:v>-10.988305285071791</c:v>
                      </c:pt>
                      <c:pt idx="31">
                        <c:v>-12.492207134008931</c:v>
                      </c:pt>
                      <c:pt idx="32">
                        <c:v>-11.949357881556899</c:v>
                      </c:pt>
                      <c:pt idx="33">
                        <c:v>-11.40179310886375</c:v>
                      </c:pt>
                      <c:pt idx="34">
                        <c:v>-13.09709891146032</c:v>
                      </c:pt>
                      <c:pt idx="35">
                        <c:v>-12.669201503979419</c:v>
                      </c:pt>
                      <c:pt idx="36">
                        <c:v>-12.207877861048569</c:v>
                      </c:pt>
                      <c:pt idx="37">
                        <c:v>-11.727786858251029</c:v>
                      </c:pt>
                      <c:pt idx="38">
                        <c:v>-9.5626815969323111</c:v>
                      </c:pt>
                      <c:pt idx="39">
                        <c:v>-10.74594358035751</c:v>
                      </c:pt>
                      <c:pt idx="40">
                        <c:v>-9.7790086258557878</c:v>
                      </c:pt>
                      <c:pt idx="41">
                        <c:v>-10.99432721094195</c:v>
                      </c:pt>
                      <c:pt idx="42">
                        <c:v>-10.22310091914135</c:v>
                      </c:pt>
                      <c:pt idx="43">
                        <c:v>-11.48234011292406</c:v>
                      </c:pt>
                      <c:pt idx="44">
                        <c:v>-10.79525586149583</c:v>
                      </c:pt>
                      <c:pt idx="45">
                        <c:v>-12.636815383676471</c:v>
                      </c:pt>
                      <c:pt idx="46">
                        <c:v>-11.957106715707329</c:v>
                      </c:pt>
                      <c:pt idx="47">
                        <c:v>-11.304919727890031</c:v>
                      </c:pt>
                      <c:pt idx="48">
                        <c:v>-13.55477146746269</c:v>
                      </c:pt>
                      <c:pt idx="49">
                        <c:v>-12.947904901377219</c:v>
                      </c:pt>
                      <c:pt idx="50">
                        <c:v>-12.337694696107089</c:v>
                      </c:pt>
                      <c:pt idx="51">
                        <c:v>-11.73507619908071</c:v>
                      </c:pt>
                      <c:pt idx="52">
                        <c:v>-13.652960554069169</c:v>
                      </c:pt>
                      <c:pt idx="53">
                        <c:v>-13.14875719118651</c:v>
                      </c:pt>
                      <c:pt idx="54">
                        <c:v>-12.61898172713915</c:v>
                      </c:pt>
                      <c:pt idx="55">
                        <c:v>-12.083879641621071</c:v>
                      </c:pt>
                      <c:pt idx="56">
                        <c:v>-9.5358830832532355</c:v>
                      </c:pt>
                      <c:pt idx="57">
                        <c:v>-9.64326168950587</c:v>
                      </c:pt>
                      <c:pt idx="58">
                        <c:v>-10.907731043502009</c:v>
                      </c:pt>
                      <c:pt idx="59">
                        <c:v>-9.9713053649313252</c:v>
                      </c:pt>
                      <c:pt idx="60">
                        <c:v>-11.2883541292162</c:v>
                      </c:pt>
                      <c:pt idx="61">
                        <c:v>-10.52714446618217</c:v>
                      </c:pt>
                      <c:pt idx="62">
                        <c:v>-12.647710030345189</c:v>
                      </c:pt>
                      <c:pt idx="63">
                        <c:v>-11.85295515599867</c:v>
                      </c:pt>
                      <c:pt idx="64">
                        <c:v>-11.115859640212969</c:v>
                      </c:pt>
                      <c:pt idx="65">
                        <c:v>-13.87973606136036</c:v>
                      </c:pt>
                      <c:pt idx="66">
                        <c:v>-13.09793073459212</c:v>
                      </c:pt>
                      <c:pt idx="67">
                        <c:v>-12.350550469754991</c:v>
                      </c:pt>
                      <c:pt idx="68">
                        <c:v>-11.642319540984341</c:v>
                      </c:pt>
                      <c:pt idx="69">
                        <c:v>-14.128055644679341</c:v>
                      </c:pt>
                      <c:pt idx="70">
                        <c:v>-13.437922163423201</c:v>
                      </c:pt>
                      <c:pt idx="71">
                        <c:v>-12.756251065947129</c:v>
                      </c:pt>
                      <c:pt idx="72">
                        <c:v>-12.093520332980839</c:v>
                      </c:pt>
                      <c:pt idx="73">
                        <c:v>-14.804543941475229</c:v>
                      </c:pt>
                      <c:pt idx="74">
                        <c:v>-14.245661890630201</c:v>
                      </c:pt>
                      <c:pt idx="75">
                        <c:v>-13.660653210010921</c:v>
                      </c:pt>
                      <c:pt idx="76">
                        <c:v>-13.058637255646371</c:v>
                      </c:pt>
                      <c:pt idx="77">
                        <c:v>-12.462860163365731</c:v>
                      </c:pt>
                      <c:pt idx="78">
                        <c:v>-9.5627145521995871</c:v>
                      </c:pt>
                      <c:pt idx="79">
                        <c:v>-10.69296286758382</c:v>
                      </c:pt>
                      <c:pt idx="80">
                        <c:v>-9.5624944486124726</c:v>
                      </c:pt>
                      <c:pt idx="81">
                        <c:v>-10.875173794941761</c:v>
                      </c:pt>
                      <c:pt idx="82">
                        <c:v>-9.7788214726749683</c:v>
                      </c:pt>
                      <c:pt idx="83">
                        <c:v>-11.127343947647351</c:v>
                      </c:pt>
                      <c:pt idx="84">
                        <c:v>-10.222913760980861</c:v>
                      </c:pt>
                      <c:pt idx="85">
                        <c:v>-12.508054662672521</c:v>
                      </c:pt>
                      <c:pt idx="86">
                        <c:v>-11.646869558096769</c:v>
                      </c:pt>
                      <c:pt idx="87">
                        <c:v>-10.852845548227499</c:v>
                      </c:pt>
                      <c:pt idx="88">
                        <c:v>-13.405285199635699</c:v>
                      </c:pt>
                      <c:pt idx="89">
                        <c:v>-13.108510849290131</c:v>
                      </c:pt>
                      <c:pt idx="90">
                        <c:v>-12.24663998513453</c:v>
                      </c:pt>
                      <c:pt idx="91">
                        <c:v>-11.45708997618407</c:v>
                      </c:pt>
                      <c:pt idx="92">
                        <c:v>-14.142410678450601</c:v>
                      </c:pt>
                      <c:pt idx="93">
                        <c:v>-13.588825102474489</c:v>
                      </c:pt>
                      <c:pt idx="94">
                        <c:v>-12.77014211953955</c:v>
                      </c:pt>
                      <c:pt idx="95">
                        <c:v>-12.004355351480321</c:v>
                      </c:pt>
                      <c:pt idx="96">
                        <c:v>-15.327018880042999</c:v>
                      </c:pt>
                      <c:pt idx="97">
                        <c:v>-14.740196488120651</c:v>
                      </c:pt>
                      <c:pt idx="98">
                        <c:v>-13.95553265388258</c:v>
                      </c:pt>
                      <c:pt idx="99">
                        <c:v>-13.199070512503649</c:v>
                      </c:pt>
                      <c:pt idx="100">
                        <c:v>-12.476028492091331</c:v>
                      </c:pt>
                      <c:pt idx="101">
                        <c:v>-15.553023985300721</c:v>
                      </c:pt>
                      <c:pt idx="102">
                        <c:v>-14.88393214431316</c:v>
                      </c:pt>
                      <c:pt idx="103">
                        <c:v>-14.204976031216599</c:v>
                      </c:pt>
                      <c:pt idx="104">
                        <c:v>-13.526830791707321</c:v>
                      </c:pt>
                      <c:pt idx="105">
                        <c:v>-12.866394450742821</c:v>
                      </c:pt>
                      <c:pt idx="106">
                        <c:v>-9.4643384203034628</c:v>
                      </c:pt>
                      <c:pt idx="107">
                        <c:v>-9.5356904319736646</c:v>
                      </c:pt>
                      <c:pt idx="108">
                        <c:v>-10.37167114115292</c:v>
                      </c:pt>
                      <c:pt idx="109">
                        <c:v>-9.6430690332833642</c:v>
                      </c:pt>
                      <c:pt idx="110">
                        <c:v>-10.85811447570879</c:v>
                      </c:pt>
                      <c:pt idx="111">
                        <c:v>-9.971112703643696</c:v>
                      </c:pt>
                      <c:pt idx="112">
                        <c:v>-11.48636861735198</c:v>
                      </c:pt>
                      <c:pt idx="113">
                        <c:v>-11.371233273029871</c:v>
                      </c:pt>
                      <c:pt idx="114">
                        <c:v>-10.53654131071201</c:v>
                      </c:pt>
                      <c:pt idx="115">
                        <c:v>-12.235533661923091</c:v>
                      </c:pt>
                      <c:pt idx="116">
                        <c:v>-12.06778048494189</c:v>
                      </c:pt>
                      <c:pt idx="117">
                        <c:v>-11.915968157883441</c:v>
                      </c:pt>
                      <c:pt idx="118">
                        <c:v>-11.196429888707261</c:v>
                      </c:pt>
                      <c:pt idx="119">
                        <c:v>-12.8946870810853</c:v>
                      </c:pt>
                      <c:pt idx="120">
                        <c:v>-12.68535807809776</c:v>
                      </c:pt>
                      <c:pt idx="121">
                        <c:v>-12.49652765559517</c:v>
                      </c:pt>
                      <c:pt idx="122">
                        <c:v>-11.818375593185539</c:v>
                      </c:pt>
                      <c:pt idx="123">
                        <c:v>-13.87888852271977</c:v>
                      </c:pt>
                      <c:pt idx="124">
                        <c:v>-13.596593158165181</c:v>
                      </c:pt>
                      <c:pt idx="125">
                        <c:v>-13.344092216877799</c:v>
                      </c:pt>
                      <c:pt idx="126">
                        <c:v>-13.11884959044732</c:v>
                      </c:pt>
                      <c:pt idx="127">
                        <c:v>-12.383731776632491</c:v>
                      </c:pt>
                      <c:pt idx="128">
                        <c:v>-14.68245697124607</c:v>
                      </c:pt>
                      <c:pt idx="129">
                        <c:v>-14.34753811742786</c:v>
                      </c:pt>
                      <c:pt idx="130">
                        <c:v>-14.04688338155556</c:v>
                      </c:pt>
                      <c:pt idx="131">
                        <c:v>-13.66829520878478</c:v>
                      </c:pt>
                      <c:pt idx="132">
                        <c:v>-12.88158693168397</c:v>
                      </c:pt>
                      <c:pt idx="133">
                        <c:v>-15.992287416894021</c:v>
                      </c:pt>
                      <c:pt idx="134">
                        <c:v>-15.54712916781053</c:v>
                      </c:pt>
                      <c:pt idx="135">
                        <c:v>-15.14045864052407</c:v>
                      </c:pt>
                      <c:pt idx="136">
                        <c:v>-14.771494050031921</c:v>
                      </c:pt>
                      <c:pt idx="137">
                        <c:v>-14.02386183010872</c:v>
                      </c:pt>
                      <c:pt idx="138">
                        <c:v>-13.29372517567705</c:v>
                      </c:pt>
                      <c:pt idx="139">
                        <c:v>-8.8231600643079648</c:v>
                      </c:pt>
                      <c:pt idx="140">
                        <c:v>-9.2026007256483915</c:v>
                      </c:pt>
                      <c:pt idx="141">
                        <c:v>-9.5981740038240861</c:v>
                      </c:pt>
                      <c:pt idx="142">
                        <c:v>-9.5622962893691543</c:v>
                      </c:pt>
                      <c:pt idx="143">
                        <c:v>-10.04219513130913</c:v>
                      </c:pt>
                      <c:pt idx="144">
                        <c:v>-9.7786233082845566</c:v>
                      </c:pt>
                      <c:pt idx="145">
                        <c:v>-10.580456740522621</c:v>
                      </c:pt>
                      <c:pt idx="146">
                        <c:v>-10.51419670212303</c:v>
                      </c:pt>
                      <c:pt idx="147">
                        <c:v>-10.22271559131768</c:v>
                      </c:pt>
                      <c:pt idx="148">
                        <c:v>-11.20911723983882</c:v>
                      </c:pt>
                      <c:pt idx="149">
                        <c:v>-11.11238587363877</c:v>
                      </c:pt>
                      <c:pt idx="150">
                        <c:v>-11.016958946691579</c:v>
                      </c:pt>
                      <c:pt idx="151">
                        <c:v>-10.882079653911299</c:v>
                      </c:pt>
                      <c:pt idx="152">
                        <c:v>-11.79814442172767</c:v>
                      </c:pt>
                      <c:pt idx="153">
                        <c:v>-11.665280309557989</c:v>
                      </c:pt>
                      <c:pt idx="154">
                        <c:v>-11.542491440518919</c:v>
                      </c:pt>
                      <c:pt idx="155">
                        <c:v>-11.42759364806008</c:v>
                      </c:pt>
                      <c:pt idx="156">
                        <c:v>-12.61105424250424</c:v>
                      </c:pt>
                      <c:pt idx="157">
                        <c:v>-12.42065205746934</c:v>
                      </c:pt>
                      <c:pt idx="158">
                        <c:v>-12.247045848862429</c:v>
                      </c:pt>
                      <c:pt idx="159">
                        <c:v>-12.08755869785664</c:v>
                      </c:pt>
                      <c:pt idx="160">
                        <c:v>-11.94112122429242</c:v>
                      </c:pt>
                      <c:pt idx="161">
                        <c:v>-13.58021315014485</c:v>
                      </c:pt>
                      <c:pt idx="162">
                        <c:v>-13.31753820300583</c:v>
                      </c:pt>
                      <c:pt idx="163">
                        <c:v>-13.08022618203783</c:v>
                      </c:pt>
                      <c:pt idx="164">
                        <c:v>-12.864799542767001</c:v>
                      </c:pt>
                      <c:pt idx="165">
                        <c:v>-12.66956135985445</c:v>
                      </c:pt>
                      <c:pt idx="166">
                        <c:v>-12.494588474017901</c:v>
                      </c:pt>
                      <c:pt idx="167">
                        <c:v>-14.387935379933561</c:v>
                      </c:pt>
                      <c:pt idx="168">
                        <c:v>-14.06887757789165</c:v>
                      </c:pt>
                      <c:pt idx="169">
                        <c:v>-13.782001967757431</c:v>
                      </c:pt>
                      <c:pt idx="170">
                        <c:v>-13.52454750445121</c:v>
                      </c:pt>
                      <c:pt idx="171">
                        <c:v>-13.29576547613074</c:v>
                      </c:pt>
                      <c:pt idx="172">
                        <c:v>-13.0859350846202</c:v>
                      </c:pt>
                      <c:pt idx="173">
                        <c:v>-15.679879500365519</c:v>
                      </c:pt>
                      <c:pt idx="174">
                        <c:v>-15.2523830379324</c:v>
                      </c:pt>
                      <c:pt idx="175">
                        <c:v>-14.871765447455431</c:v>
                      </c:pt>
                      <c:pt idx="176">
                        <c:v>-14.533317465984689</c:v>
                      </c:pt>
                      <c:pt idx="177">
                        <c:v>-14.234818058655611</c:v>
                      </c:pt>
                      <c:pt idx="178">
                        <c:v>-13.94645911993266</c:v>
                      </c:pt>
                      <c:pt idx="179">
                        <c:v>-13.682045075096459</c:v>
                      </c:pt>
                      <c:pt idx="180">
                        <c:v>-8.2339301774922156</c:v>
                      </c:pt>
                      <c:pt idx="181">
                        <c:v>-8.5697634356197696</c:v>
                      </c:pt>
                      <c:pt idx="182">
                        <c:v>-8.9039235740051339</c:v>
                      </c:pt>
                      <c:pt idx="183">
                        <c:v>-8.9298519582296727</c:v>
                      </c:pt>
                      <c:pt idx="184">
                        <c:v>-9.3131353418751583</c:v>
                      </c:pt>
                      <c:pt idx="185">
                        <c:v>-9.3158843700847669</c:v>
                      </c:pt>
                      <c:pt idx="186">
                        <c:v>-9.7535614327230125</c:v>
                      </c:pt>
                      <c:pt idx="187">
                        <c:v>-9.7423461141791279</c:v>
                      </c:pt>
                      <c:pt idx="188">
                        <c:v>-9.7303236813760794</c:v>
                      </c:pt>
                      <c:pt idx="189">
                        <c:v>-10.277483989183891</c:v>
                      </c:pt>
                      <c:pt idx="190">
                        <c:v>-10.230153390241551</c:v>
                      </c:pt>
                      <c:pt idx="191">
                        <c:v>-10.189329436534869</c:v>
                      </c:pt>
                      <c:pt idx="192">
                        <c:v>-10.15197537895356</c:v>
                      </c:pt>
                      <c:pt idx="193">
                        <c:v>-10.813098853160531</c:v>
                      </c:pt>
                      <c:pt idx="194">
                        <c:v>-10.734451334446719</c:v>
                      </c:pt>
                      <c:pt idx="195">
                        <c:v>-10.66396243521009</c:v>
                      </c:pt>
                      <c:pt idx="196">
                        <c:v>-10.599645466002601</c:v>
                      </c:pt>
                      <c:pt idx="197">
                        <c:v>-11.504117264813051</c:v>
                      </c:pt>
                      <c:pt idx="198">
                        <c:v>-11.37989733889232</c:v>
                      </c:pt>
                      <c:pt idx="199">
                        <c:v>-11.269212096079629</c:v>
                      </c:pt>
                      <c:pt idx="200">
                        <c:v>-11.169762319467109</c:v>
                      </c:pt>
                      <c:pt idx="201">
                        <c:v>-11.08069769470954</c:v>
                      </c:pt>
                      <c:pt idx="202">
                        <c:v>-12.140482842289529</c:v>
                      </c:pt>
                      <c:pt idx="203">
                        <c:v>-11.98108111286045</c:v>
                      </c:pt>
                      <c:pt idx="204">
                        <c:v>-11.83835651187392</c:v>
                      </c:pt>
                      <c:pt idx="205">
                        <c:v>-11.711616343737591</c:v>
                      </c:pt>
                      <c:pt idx="206">
                        <c:v>-11.586192448697741</c:v>
                      </c:pt>
                      <c:pt idx="207">
                        <c:v>-13.022652845065389</c:v>
                      </c:pt>
                      <c:pt idx="208">
                        <c:v>-12.806594700613511</c:v>
                      </c:pt>
                      <c:pt idx="209">
                        <c:v>-12.60841030663533</c:v>
                      </c:pt>
                      <c:pt idx="210">
                        <c:v>-12.42538764216598</c:v>
                      </c:pt>
                      <c:pt idx="211">
                        <c:v>-12.256423963538801</c:v>
                      </c:pt>
                      <c:pt idx="212">
                        <c:v>-12.10206409127696</c:v>
                      </c:pt>
                      <c:pt idx="213">
                        <c:v>-14.076681578037199</c:v>
                      </c:pt>
                      <c:pt idx="214">
                        <c:v>-13.7803214537205</c:v>
                      </c:pt>
                      <c:pt idx="215">
                        <c:v>-13.51120859489725</c:v>
                      </c:pt>
                      <c:pt idx="216">
                        <c:v>-13.26572417010428</c:v>
                      </c:pt>
                      <c:pt idx="217">
                        <c:v>-13.04205494820769</c:v>
                      </c:pt>
                      <c:pt idx="218">
                        <c:v>-12.840180398322859</c:v>
                      </c:pt>
                      <c:pt idx="219">
                        <c:v>-12.66189802172914</c:v>
                      </c:pt>
                      <c:pt idx="220">
                        <c:v>-14.947177532767499</c:v>
                      </c:pt>
                      <c:pt idx="221">
                        <c:v>-14.585804407150031</c:v>
                      </c:pt>
                      <c:pt idx="222">
                        <c:v>-14.259658019542449</c:v>
                      </c:pt>
                      <c:pt idx="223">
                        <c:v>-13.96565820085692</c:v>
                      </c:pt>
                      <c:pt idx="224">
                        <c:v>-13.702801806644629</c:v>
                      </c:pt>
                      <c:pt idx="225">
                        <c:v>-13.47211962649838</c:v>
                      </c:pt>
                      <c:pt idx="226">
                        <c:v>-13.250475680222641</c:v>
                      </c:pt>
                      <c:pt idx="227">
                        <c:v>-7.6882614526669517</c:v>
                      </c:pt>
                      <c:pt idx="228">
                        <c:v>-7.9963976594396371</c:v>
                      </c:pt>
                      <c:pt idx="229">
                        <c:v>-8.2707718840547795</c:v>
                      </c:pt>
                      <c:pt idx="230">
                        <c:v>-8.3291760435658624</c:v>
                      </c:pt>
                      <c:pt idx="231">
                        <c:v>-8.6362923501749211</c:v>
                      </c:pt>
                      <c:pt idx="232">
                        <c:v>-8.6831024225274867</c:v>
                      </c:pt>
                      <c:pt idx="233">
                        <c:v>-9.004780065027342</c:v>
                      </c:pt>
                      <c:pt idx="234">
                        <c:v>-9.0253077683011895</c:v>
                      </c:pt>
                      <c:pt idx="235">
                        <c:v>-9.0477328604014726</c:v>
                      </c:pt>
                      <c:pt idx="236">
                        <c:v>-9.4474571045512263</c:v>
                      </c:pt>
                      <c:pt idx="237">
                        <c:v>-9.4435885393136072</c:v>
                      </c:pt>
                      <c:pt idx="238">
                        <c:v>-9.439481078261057</c:v>
                      </c:pt>
                      <c:pt idx="239">
                        <c:v>-9.438345940043618</c:v>
                      </c:pt>
                      <c:pt idx="240">
                        <c:v>-9.9312872394472365</c:v>
                      </c:pt>
                      <c:pt idx="241">
                        <c:v>-9.9095574478715882</c:v>
                      </c:pt>
                      <c:pt idx="242">
                        <c:v>-9.8812330325981161</c:v>
                      </c:pt>
                      <c:pt idx="243">
                        <c:v>-9.858124024020988</c:v>
                      </c:pt>
                      <c:pt idx="244">
                        <c:v>-10.49963383037767</c:v>
                      </c:pt>
                      <c:pt idx="245">
                        <c:v>-10.44093586720143</c:v>
                      </c:pt>
                      <c:pt idx="246">
                        <c:v>-10.388918501310339</c:v>
                      </c:pt>
                      <c:pt idx="247">
                        <c:v>-10.34059678624083</c:v>
                      </c:pt>
                      <c:pt idx="248">
                        <c:v>-10.294232353656589</c:v>
                      </c:pt>
                      <c:pt idx="249">
                        <c:v>-11.070912771284069</c:v>
                      </c:pt>
                      <c:pt idx="250">
                        <c:v>-10.97826645452961</c:v>
                      </c:pt>
                      <c:pt idx="251">
                        <c:v>-10.894072341065611</c:v>
                      </c:pt>
                      <c:pt idx="252">
                        <c:v>-10.816378841010181</c:v>
                      </c:pt>
                      <c:pt idx="253">
                        <c:v>-10.744610609805431</c:v>
                      </c:pt>
                      <c:pt idx="254">
                        <c:v>-11.815664462700321</c:v>
                      </c:pt>
                      <c:pt idx="255">
                        <c:v>-11.673843985611731</c:v>
                      </c:pt>
                      <c:pt idx="256">
                        <c:v>-11.546008568935839</c:v>
                      </c:pt>
                      <c:pt idx="257">
                        <c:v>-11.429891064634189</c:v>
                      </c:pt>
                      <c:pt idx="258">
                        <c:v>-11.324658190756161</c:v>
                      </c:pt>
                      <c:pt idx="259">
                        <c:v>-11.23098674263149</c:v>
                      </c:pt>
                      <c:pt idx="260">
                        <c:v>-12.4932528205143</c:v>
                      </c:pt>
                      <c:pt idx="261">
                        <c:v>-12.3116651073707</c:v>
                      </c:pt>
                      <c:pt idx="262">
                        <c:v>-12.148058813595361</c:v>
                      </c:pt>
                      <c:pt idx="263">
                        <c:v>-12.001209117201499</c:v>
                      </c:pt>
                      <c:pt idx="264">
                        <c:v>-11.871478993488619</c:v>
                      </c:pt>
                      <c:pt idx="265">
                        <c:v>-11.739850367790851</c:v>
                      </c:pt>
                      <c:pt idx="266">
                        <c:v>-13.461143422320241</c:v>
                      </c:pt>
                      <c:pt idx="267">
                        <c:v>-13.212112581914649</c:v>
                      </c:pt>
                      <c:pt idx="268">
                        <c:v>-12.98899344744245</c:v>
                      </c:pt>
                      <c:pt idx="269">
                        <c:v>-12.78992321861878</c:v>
                      </c:pt>
                      <c:pt idx="270">
                        <c:v>-12.598959138278889</c:v>
                      </c:pt>
                      <c:pt idx="271">
                        <c:v>-12.42055086615504</c:v>
                      </c:pt>
                      <c:pt idx="272">
                        <c:v>-12.26014728007652</c:v>
                      </c:pt>
                      <c:pt idx="273">
                        <c:v>-14.61326452214514</c:v>
                      </c:pt>
                      <c:pt idx="274">
                        <c:v>-14.277351375047919</c:v>
                      </c:pt>
                      <c:pt idx="275">
                        <c:v>-13.9780530961746</c:v>
                      </c:pt>
                      <c:pt idx="276">
                        <c:v>-13.70246697819532</c:v>
                      </c:pt>
                      <c:pt idx="277">
                        <c:v>-13.44670708600353</c:v>
                      </c:pt>
                      <c:pt idx="278">
                        <c:v>-13.214638111003129</c:v>
                      </c:pt>
                      <c:pt idx="279">
                        <c:v>-13.007934133776169</c:v>
                      </c:pt>
                      <c:pt idx="280">
                        <c:v>-12.8301681768686</c:v>
                      </c:pt>
                      <c:pt idx="281">
                        <c:v>-6.9351157751164862</c:v>
                      </c:pt>
                      <c:pt idx="282">
                        <c:v>-7.1937634224375611</c:v>
                      </c:pt>
                      <c:pt idx="283">
                        <c:v>-7.4765496792177437</c:v>
                      </c:pt>
                      <c:pt idx="284">
                        <c:v>-7.6835443810464259</c:v>
                      </c:pt>
                      <c:pt idx="285">
                        <c:v>-7.7743177175418916</c:v>
                      </c:pt>
                      <c:pt idx="286">
                        <c:v>-8.019850652098981</c:v>
                      </c:pt>
                      <c:pt idx="287">
                        <c:v>-8.0893500151771462</c:v>
                      </c:pt>
                      <c:pt idx="288">
                        <c:v>-8.3279172674586981</c:v>
                      </c:pt>
                      <c:pt idx="289">
                        <c:v>-8.3798895641249409</c:v>
                      </c:pt>
                      <c:pt idx="290">
                        <c:v>-8.4285600062737167</c:v>
                      </c:pt>
                      <c:pt idx="291">
                        <c:v>-8.6828657031300338</c:v>
                      </c:pt>
                      <c:pt idx="292">
                        <c:v>-8.7226373435684952</c:v>
                      </c:pt>
                      <c:pt idx="293">
                        <c:v>-8.7643779586904849</c:v>
                      </c:pt>
                      <c:pt idx="294">
                        <c:v>-8.7942094687298251</c:v>
                      </c:pt>
                      <c:pt idx="295">
                        <c:v>-9.1262025454802078</c:v>
                      </c:pt>
                      <c:pt idx="296">
                        <c:v>-9.1402850161689049</c:v>
                      </c:pt>
                      <c:pt idx="297">
                        <c:v>-9.1563900372278759</c:v>
                      </c:pt>
                      <c:pt idx="298">
                        <c:v>-9.171814765217686</c:v>
                      </c:pt>
                      <c:pt idx="299">
                        <c:v>-9.6125893684783179</c:v>
                      </c:pt>
                      <c:pt idx="300">
                        <c:v>-9.5945688357135879</c:v>
                      </c:pt>
                      <c:pt idx="301">
                        <c:v>-9.5824844441944474</c:v>
                      </c:pt>
                      <c:pt idx="302">
                        <c:v>-9.5735112378520846</c:v>
                      </c:pt>
                      <c:pt idx="303">
                        <c:v>-9.565976185859391</c:v>
                      </c:pt>
                      <c:pt idx="304">
                        <c:v>-10.169310815608521</c:v>
                      </c:pt>
                      <c:pt idx="305">
                        <c:v>-10.13228629718189</c:v>
                      </c:pt>
                      <c:pt idx="306">
                        <c:v>-10.08973889780393</c:v>
                      </c:pt>
                      <c:pt idx="307">
                        <c:v>-10.05159986785076</c:v>
                      </c:pt>
                      <c:pt idx="308">
                        <c:v>-10.01885047075511</c:v>
                      </c:pt>
                      <c:pt idx="309">
                        <c:v>-9.9909488423534842</c:v>
                      </c:pt>
                      <c:pt idx="310">
                        <c:v>-10.74728151796255</c:v>
                      </c:pt>
                      <c:pt idx="311">
                        <c:v>-10.67567977954843</c:v>
                      </c:pt>
                      <c:pt idx="312">
                        <c:v>-10.6109868025486</c:v>
                      </c:pt>
                      <c:pt idx="313">
                        <c:v>-10.55027129780807</c:v>
                      </c:pt>
                      <c:pt idx="314">
                        <c:v>-10.491825029690769</c:v>
                      </c:pt>
                      <c:pt idx="315">
                        <c:v>-10.435267844903141</c:v>
                      </c:pt>
                      <c:pt idx="316">
                        <c:v>-11.355441076940901</c:v>
                      </c:pt>
                      <c:pt idx="317">
                        <c:v>-11.247005177195369</c:v>
                      </c:pt>
                      <c:pt idx="318">
                        <c:v>-11.147396347446501</c:v>
                      </c:pt>
                      <c:pt idx="319">
                        <c:v>-11.054697646798081</c:v>
                      </c:pt>
                      <c:pt idx="320">
                        <c:v>-10.96835038423697</c:v>
                      </c:pt>
                      <c:pt idx="321">
                        <c:v>-10.88924969184648</c:v>
                      </c:pt>
                      <c:pt idx="322">
                        <c:v>-12.157756829128489</c:v>
                      </c:pt>
                      <c:pt idx="323">
                        <c:v>-11.996080755379881</c:v>
                      </c:pt>
                      <c:pt idx="324">
                        <c:v>-11.848966687202831</c:v>
                      </c:pt>
                      <c:pt idx="325">
                        <c:v>-11.71417607878355</c:v>
                      </c:pt>
                      <c:pt idx="326">
                        <c:v>-11.590887979832599</c:v>
                      </c:pt>
                      <c:pt idx="327">
                        <c:v>-11.47977969669671</c:v>
                      </c:pt>
                      <c:pt idx="328">
                        <c:v>-11.383119620999979</c:v>
                      </c:pt>
                      <c:pt idx="329">
                        <c:v>-13.106236779263689</c:v>
                      </c:pt>
                      <c:pt idx="330">
                        <c:v>-12.878506892413951</c:v>
                      </c:pt>
                      <c:pt idx="331">
                        <c:v>-12.67249537866136</c:v>
                      </c:pt>
                      <c:pt idx="332">
                        <c:v>-12.48543794379129</c:v>
                      </c:pt>
                      <c:pt idx="333">
                        <c:v>-12.3160961924352</c:v>
                      </c:pt>
                      <c:pt idx="334">
                        <c:v>-12.1648125156101</c:v>
                      </c:pt>
                      <c:pt idx="335">
                        <c:v>-12.033560445167859</c:v>
                      </c:pt>
                      <c:pt idx="336">
                        <c:v>-11.888699902803211</c:v>
                      </c:pt>
                      <c:pt idx="337">
                        <c:v>-13.92308955245676</c:v>
                      </c:pt>
                      <c:pt idx="338">
                        <c:v>-13.64245432228911</c:v>
                      </c:pt>
                      <c:pt idx="339">
                        <c:v>-13.389385387217329</c:v>
                      </c:pt>
                      <c:pt idx="340">
                        <c:v>-13.161930324246081</c:v>
                      </c:pt>
                      <c:pt idx="341">
                        <c:v>-12.95987030354237</c:v>
                      </c:pt>
                      <c:pt idx="342">
                        <c:v>-12.76565582235402</c:v>
                      </c:pt>
                      <c:pt idx="343">
                        <c:v>-12.5797571792071</c:v>
                      </c:pt>
                      <c:pt idx="344">
                        <c:v>-12.417188796129031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F911-4133-AE79-C0B1D6F3E2F4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DATA!$J$1</c15:sqref>
                        </c15:formulaRef>
                      </c:ext>
                    </c:extLst>
                    <c:strCache>
                      <c:ptCount val="1"/>
                      <c:pt idx="0">
                        <c:v>SLL20DEG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DATA!$J$2:$J$346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-3.2138076518885921</c:v>
                      </c:pt>
                      <c:pt idx="1">
                        <c:v>-3.3857775784006239</c:v>
                      </c:pt>
                      <c:pt idx="2">
                        <c:v>-4.6507431553597094</c:v>
                      </c:pt>
                      <c:pt idx="3">
                        <c:v>-3.3799385652308001</c:v>
                      </c:pt>
                      <c:pt idx="4">
                        <c:v>-7.1823581309662234</c:v>
                      </c:pt>
                      <c:pt idx="5">
                        <c:v>-6.168869198245261</c:v>
                      </c:pt>
                      <c:pt idx="6">
                        <c:v>-4.2470504551962822</c:v>
                      </c:pt>
                      <c:pt idx="7">
                        <c:v>-4.5886654232682407</c:v>
                      </c:pt>
                      <c:pt idx="8">
                        <c:v>-7.0118790619531719</c:v>
                      </c:pt>
                      <c:pt idx="9">
                        <c:v>-5.7743488557094782</c:v>
                      </c:pt>
                      <c:pt idx="10">
                        <c:v>-6.062651589609457</c:v>
                      </c:pt>
                      <c:pt idx="11">
                        <c:v>-6.5440786114766567</c:v>
                      </c:pt>
                      <c:pt idx="12">
                        <c:v>-4.8724267157335603</c:v>
                      </c:pt>
                      <c:pt idx="13">
                        <c:v>-5.3573145639940174</c:v>
                      </c:pt>
                      <c:pt idx="14">
                        <c:v>-7.3277155586660054</c:v>
                      </c:pt>
                      <c:pt idx="15">
                        <c:v>-7.726250399092855</c:v>
                      </c:pt>
                      <c:pt idx="16">
                        <c:v>-7.4713198936938534</c:v>
                      </c:pt>
                      <c:pt idx="17">
                        <c:v>-6.6203515414054159</c:v>
                      </c:pt>
                      <c:pt idx="18">
                        <c:v>-7.0025282645563847</c:v>
                      </c:pt>
                      <c:pt idx="19">
                        <c:v>-7.4804633600882839</c:v>
                      </c:pt>
                      <c:pt idx="20">
                        <c:v>-5.5864602514948789</c:v>
                      </c:pt>
                      <c:pt idx="21">
                        <c:v>-7.7598988862911789</c:v>
                      </c:pt>
                      <c:pt idx="22">
                        <c:v>-5.4936293321446463</c:v>
                      </c:pt>
                      <c:pt idx="23">
                        <c:v>-6.2505599381150301</c:v>
                      </c:pt>
                      <c:pt idx="24">
                        <c:v>-8.2097252607660689</c:v>
                      </c:pt>
                      <c:pt idx="25">
                        <c:v>-8.1681734426959718</c:v>
                      </c:pt>
                      <c:pt idx="26">
                        <c:v>-7.3095246784828207</c:v>
                      </c:pt>
                      <c:pt idx="27">
                        <c:v>-9.7619658648172063</c:v>
                      </c:pt>
                      <c:pt idx="28">
                        <c:v>-7.9146207386358221</c:v>
                      </c:pt>
                      <c:pt idx="29">
                        <c:v>-7.7917898352171031</c:v>
                      </c:pt>
                      <c:pt idx="30">
                        <c:v>-8.9536992358233771</c:v>
                      </c:pt>
                      <c:pt idx="31">
                        <c:v>-8.0238806216094503</c:v>
                      </c:pt>
                      <c:pt idx="32">
                        <c:v>-8.5672279647479783</c:v>
                      </c:pt>
                      <c:pt idx="33">
                        <c:v>-7.0199892746543409</c:v>
                      </c:pt>
                      <c:pt idx="34">
                        <c:v>-7.5410514223641183</c:v>
                      </c:pt>
                      <c:pt idx="35">
                        <c:v>-8.2863418298572213</c:v>
                      </c:pt>
                      <c:pt idx="36">
                        <c:v>-6.1487626005391558</c:v>
                      </c:pt>
                      <c:pt idx="37">
                        <c:v>-8.4089507960080851</c:v>
                      </c:pt>
                      <c:pt idx="38">
                        <c:v>-9.6751043726725552</c:v>
                      </c:pt>
                      <c:pt idx="39">
                        <c:v>-7.94489274474806</c:v>
                      </c:pt>
                      <c:pt idx="40">
                        <c:v>-10.172121593538209</c:v>
                      </c:pt>
                      <c:pt idx="41">
                        <c:v>-10.571375781102221</c:v>
                      </c:pt>
                      <c:pt idx="42">
                        <c:v>-10.445552785600849</c:v>
                      </c:pt>
                      <c:pt idx="43">
                        <c:v>-8.4615881971427438</c:v>
                      </c:pt>
                      <c:pt idx="44">
                        <c:v>-10.84196251736963</c:v>
                      </c:pt>
                      <c:pt idx="45">
                        <c:v>-8.9722605984673862</c:v>
                      </c:pt>
                      <c:pt idx="46">
                        <c:v>-7.9423331379816169</c:v>
                      </c:pt>
                      <c:pt idx="47">
                        <c:v>-6.5332203730692751</c:v>
                      </c:pt>
                      <c:pt idx="48">
                        <c:v>-8.5277589660551261</c:v>
                      </c:pt>
                      <c:pt idx="49">
                        <c:v>-7.9160976696921361</c:v>
                      </c:pt>
                      <c:pt idx="50">
                        <c:v>-9.2584919345084362</c:v>
                      </c:pt>
                      <c:pt idx="51">
                        <c:v>-6.4603349397428591</c:v>
                      </c:pt>
                      <c:pt idx="52">
                        <c:v>-7.5312231002243308</c:v>
                      </c:pt>
                      <c:pt idx="53">
                        <c:v>-8.8410967626133701</c:v>
                      </c:pt>
                      <c:pt idx="54">
                        <c:v>-6.63225735419452</c:v>
                      </c:pt>
                      <c:pt idx="55">
                        <c:v>-5.9159626450636829</c:v>
                      </c:pt>
                      <c:pt idx="56">
                        <c:v>-12.547213840112059</c:v>
                      </c:pt>
                      <c:pt idx="57">
                        <c:v>-10.34909210226412</c:v>
                      </c:pt>
                      <c:pt idx="58">
                        <c:v>-8.9482196773202372</c:v>
                      </c:pt>
                      <c:pt idx="59">
                        <c:v>-10.60232408741691</c:v>
                      </c:pt>
                      <c:pt idx="60">
                        <c:v>-10.451428389000309</c:v>
                      </c:pt>
                      <c:pt idx="61">
                        <c:v>-11.97909441485619</c:v>
                      </c:pt>
                      <c:pt idx="62">
                        <c:v>-8.7893466702383556</c:v>
                      </c:pt>
                      <c:pt idx="63">
                        <c:v>-9.6253185699923485</c:v>
                      </c:pt>
                      <c:pt idx="64">
                        <c:v>-10.513747913483421</c:v>
                      </c:pt>
                      <c:pt idx="65">
                        <c:v>-10.03899491428543</c:v>
                      </c:pt>
                      <c:pt idx="66">
                        <c:v>-10.47840807934579</c:v>
                      </c:pt>
                      <c:pt idx="67">
                        <c:v>-10.48099461515009</c:v>
                      </c:pt>
                      <c:pt idx="68">
                        <c:v>-9.8986873772281569</c:v>
                      </c:pt>
                      <c:pt idx="69">
                        <c:v>-8.5346705362098625</c:v>
                      </c:pt>
                      <c:pt idx="70">
                        <c:v>-8.6381858581858637</c:v>
                      </c:pt>
                      <c:pt idx="71">
                        <c:v>-7.8037994962378097</c:v>
                      </c:pt>
                      <c:pt idx="72">
                        <c:v>-8.6168953508134933</c:v>
                      </c:pt>
                      <c:pt idx="73">
                        <c:v>-7.6647459761623438</c:v>
                      </c:pt>
                      <c:pt idx="74">
                        <c:v>-8.7495850362667902</c:v>
                      </c:pt>
                      <c:pt idx="75">
                        <c:v>-8.4356393293738492</c:v>
                      </c:pt>
                      <c:pt idx="76">
                        <c:v>-6.7524624560994297</c:v>
                      </c:pt>
                      <c:pt idx="77">
                        <c:v>-6.302144017500579</c:v>
                      </c:pt>
                      <c:pt idx="78">
                        <c:v>-12.221803768622109</c:v>
                      </c:pt>
                      <c:pt idx="79">
                        <c:v>-10.43825856139707</c:v>
                      </c:pt>
                      <c:pt idx="80">
                        <c:v>-11.74947955117765</c:v>
                      </c:pt>
                      <c:pt idx="81">
                        <c:v>-8.7017289079489863</c:v>
                      </c:pt>
                      <c:pt idx="82">
                        <c:v>-10.8907709505855</c:v>
                      </c:pt>
                      <c:pt idx="83">
                        <c:v>-11.91850241888945</c:v>
                      </c:pt>
                      <c:pt idx="84">
                        <c:v>-12.25716846046166</c:v>
                      </c:pt>
                      <c:pt idx="85">
                        <c:v>-11.378903106220809</c:v>
                      </c:pt>
                      <c:pt idx="86">
                        <c:v>-10.740804026737081</c:v>
                      </c:pt>
                      <c:pt idx="87">
                        <c:v>-9.4443227488353116</c:v>
                      </c:pt>
                      <c:pt idx="88">
                        <c:v>-9.4242324867142315</c:v>
                      </c:pt>
                      <c:pt idx="89">
                        <c:v>-10.25177771199316</c:v>
                      </c:pt>
                      <c:pt idx="90">
                        <c:v>-9.690333484127958</c:v>
                      </c:pt>
                      <c:pt idx="91">
                        <c:v>-10.473829031311769</c:v>
                      </c:pt>
                      <c:pt idx="92">
                        <c:v>-8.1595841576633834</c:v>
                      </c:pt>
                      <c:pt idx="93">
                        <c:v>-9.9462194340118355</c:v>
                      </c:pt>
                      <c:pt idx="94">
                        <c:v>-8.5060018281612457</c:v>
                      </c:pt>
                      <c:pt idx="95">
                        <c:v>-8.4810346365445142</c:v>
                      </c:pt>
                      <c:pt idx="96">
                        <c:v>-7.5527920460026943</c:v>
                      </c:pt>
                      <c:pt idx="97">
                        <c:v>-8.1416672434587021</c:v>
                      </c:pt>
                      <c:pt idx="98">
                        <c:v>-8.2974829632766713</c:v>
                      </c:pt>
                      <c:pt idx="99">
                        <c:v>-8.8260390995964713</c:v>
                      </c:pt>
                      <c:pt idx="100">
                        <c:v>-8.3287555429913027</c:v>
                      </c:pt>
                      <c:pt idx="101">
                        <c:v>-9.0028628643427577</c:v>
                      </c:pt>
                      <c:pt idx="102">
                        <c:v>-6.9567534153164399</c:v>
                      </c:pt>
                      <c:pt idx="103">
                        <c:v>-7.1764665123304408</c:v>
                      </c:pt>
                      <c:pt idx="104">
                        <c:v>-7.7746870899530833</c:v>
                      </c:pt>
                      <c:pt idx="105">
                        <c:v>-6.3579880235692698</c:v>
                      </c:pt>
                      <c:pt idx="106">
                        <c:v>-12.970819970030419</c:v>
                      </c:pt>
                      <c:pt idx="107">
                        <c:v>-13.51775186300088</c:v>
                      </c:pt>
                      <c:pt idx="108">
                        <c:v>-9.9542143337739812</c:v>
                      </c:pt>
                      <c:pt idx="109">
                        <c:v>-11.398541257470191</c:v>
                      </c:pt>
                      <c:pt idx="110">
                        <c:v>-11.245519549103459</c:v>
                      </c:pt>
                      <c:pt idx="111">
                        <c:v>-12.939439113898411</c:v>
                      </c:pt>
                      <c:pt idx="112">
                        <c:v>-10.769031306604891</c:v>
                      </c:pt>
                      <c:pt idx="113">
                        <c:v>-8.7131348431274915</c:v>
                      </c:pt>
                      <c:pt idx="114">
                        <c:v>-8.943650628670115</c:v>
                      </c:pt>
                      <c:pt idx="115">
                        <c:v>-10.25234406877833</c:v>
                      </c:pt>
                      <c:pt idx="116">
                        <c:v>-9.1615297302730383</c:v>
                      </c:pt>
                      <c:pt idx="117">
                        <c:v>-11.55094190288845</c:v>
                      </c:pt>
                      <c:pt idx="118">
                        <c:v>-10.978910572543819</c:v>
                      </c:pt>
                      <c:pt idx="119">
                        <c:v>-8.1729818019910248</c:v>
                      </c:pt>
                      <c:pt idx="120">
                        <c:v>-10.24180660109146</c:v>
                      </c:pt>
                      <c:pt idx="121">
                        <c:v>-9.2140323791870564</c:v>
                      </c:pt>
                      <c:pt idx="122">
                        <c:v>-11.63617552978395</c:v>
                      </c:pt>
                      <c:pt idx="123">
                        <c:v>-10.165246463469011</c:v>
                      </c:pt>
                      <c:pt idx="124">
                        <c:v>-11.13338068462669</c:v>
                      </c:pt>
                      <c:pt idx="125">
                        <c:v>-11.07619019990177</c:v>
                      </c:pt>
                      <c:pt idx="126">
                        <c:v>-9.9742186797674002</c:v>
                      </c:pt>
                      <c:pt idx="127">
                        <c:v>-9.7021123762656813</c:v>
                      </c:pt>
                      <c:pt idx="128">
                        <c:v>-9.8207484504481464</c:v>
                      </c:pt>
                      <c:pt idx="129">
                        <c:v>-9.5367147719029397</c:v>
                      </c:pt>
                      <c:pt idx="130">
                        <c:v>-10.137603590622639</c:v>
                      </c:pt>
                      <c:pt idx="131">
                        <c:v>-10.44045978842399</c:v>
                      </c:pt>
                      <c:pt idx="132">
                        <c:v>-9.4591983884583701</c:v>
                      </c:pt>
                      <c:pt idx="133">
                        <c:v>-7.7990527161750354</c:v>
                      </c:pt>
                      <c:pt idx="134">
                        <c:v>-7.6896736601832876</c:v>
                      </c:pt>
                      <c:pt idx="135">
                        <c:v>-6.7674109029320331</c:v>
                      </c:pt>
                      <c:pt idx="136">
                        <c:v>-8.1391191378691161</c:v>
                      </c:pt>
                      <c:pt idx="137">
                        <c:v>-9.5907666631073525</c:v>
                      </c:pt>
                      <c:pt idx="138">
                        <c:v>-6.9995530964558981</c:v>
                      </c:pt>
                      <c:pt idx="139">
                        <c:v>-10.046148250065221</c:v>
                      </c:pt>
                      <c:pt idx="140">
                        <c:v>-13.94515171457221</c:v>
                      </c:pt>
                      <c:pt idx="141">
                        <c:v>-10.161098750539651</c:v>
                      </c:pt>
                      <c:pt idx="142">
                        <c:v>-9.0065340303329791</c:v>
                      </c:pt>
                      <c:pt idx="143">
                        <c:v>-11.23773294719844</c:v>
                      </c:pt>
                      <c:pt idx="144">
                        <c:v>-12.148125563131179</c:v>
                      </c:pt>
                      <c:pt idx="145">
                        <c:v>-11.77700296240566</c:v>
                      </c:pt>
                      <c:pt idx="146">
                        <c:v>-11.26915267315977</c:v>
                      </c:pt>
                      <c:pt idx="147">
                        <c:v>-13.16792747141805</c:v>
                      </c:pt>
                      <c:pt idx="148">
                        <c:v>-9.501244602336758</c:v>
                      </c:pt>
                      <c:pt idx="149">
                        <c:v>-12.14167537656173</c:v>
                      </c:pt>
                      <c:pt idx="150">
                        <c:v>-11.627954719143091</c:v>
                      </c:pt>
                      <c:pt idx="151">
                        <c:v>-13.961244478219511</c:v>
                      </c:pt>
                      <c:pt idx="152">
                        <c:v>-9.440325902371054</c:v>
                      </c:pt>
                      <c:pt idx="153">
                        <c:v>-11.13175101188407</c:v>
                      </c:pt>
                      <c:pt idx="154">
                        <c:v>-13.434730760412689</c:v>
                      </c:pt>
                      <c:pt idx="155">
                        <c:v>-13.365342243874739</c:v>
                      </c:pt>
                      <c:pt idx="156">
                        <c:v>-10.20772219228359</c:v>
                      </c:pt>
                      <c:pt idx="157">
                        <c:v>-11.813969578364571</c:v>
                      </c:pt>
                      <c:pt idx="158">
                        <c:v>-11.299080121853191</c:v>
                      </c:pt>
                      <c:pt idx="159">
                        <c:v>-12.629253317204411</c:v>
                      </c:pt>
                      <c:pt idx="160">
                        <c:v>-10.643802551635391</c:v>
                      </c:pt>
                      <c:pt idx="161">
                        <c:v>-9.6754093574960542</c:v>
                      </c:pt>
                      <c:pt idx="162">
                        <c:v>-8.091945844377495</c:v>
                      </c:pt>
                      <c:pt idx="163">
                        <c:v>-9.3044610248260682</c:v>
                      </c:pt>
                      <c:pt idx="164">
                        <c:v>-10.89307122176537</c:v>
                      </c:pt>
                      <c:pt idx="165">
                        <c:v>-11.3900242385808</c:v>
                      </c:pt>
                      <c:pt idx="166">
                        <c:v>-9.5734884257038697</c:v>
                      </c:pt>
                      <c:pt idx="167">
                        <c:v>-10.224751263808621</c:v>
                      </c:pt>
                      <c:pt idx="168">
                        <c:v>-8.165332361673709</c:v>
                      </c:pt>
                      <c:pt idx="169">
                        <c:v>-11.046958036875701</c:v>
                      </c:pt>
                      <c:pt idx="170">
                        <c:v>-11.27603497957554</c:v>
                      </c:pt>
                      <c:pt idx="171">
                        <c:v>-10.18626780265163</c:v>
                      </c:pt>
                      <c:pt idx="172">
                        <c:v>-8.6104822227736761</c:v>
                      </c:pt>
                      <c:pt idx="173">
                        <c:v>-8.5866450191804482</c:v>
                      </c:pt>
                      <c:pt idx="174">
                        <c:v>-8.9350572157656032</c:v>
                      </c:pt>
                      <c:pt idx="175">
                        <c:v>-9.8021196272319084</c:v>
                      </c:pt>
                      <c:pt idx="176">
                        <c:v>-8.4927867935081451</c:v>
                      </c:pt>
                      <c:pt idx="177">
                        <c:v>-7.8089201736161273</c:v>
                      </c:pt>
                      <c:pt idx="178">
                        <c:v>-9.816526441525161</c:v>
                      </c:pt>
                      <c:pt idx="179">
                        <c:v>-10.29852174070173</c:v>
                      </c:pt>
                      <c:pt idx="180">
                        <c:v>-10.629941618956391</c:v>
                      </c:pt>
                      <c:pt idx="181">
                        <c:v>-10.39560694850228</c:v>
                      </c:pt>
                      <c:pt idx="182">
                        <c:v>-12.39464525087897</c:v>
                      </c:pt>
                      <c:pt idx="183">
                        <c:v>-9.0538197663238655</c:v>
                      </c:pt>
                      <c:pt idx="184">
                        <c:v>-8.9610130441926277</c:v>
                      </c:pt>
                      <c:pt idx="185">
                        <c:v>-11.144746307056341</c:v>
                      </c:pt>
                      <c:pt idx="186">
                        <c:v>-12.858764995104019</c:v>
                      </c:pt>
                      <c:pt idx="187">
                        <c:v>-14.58440886033207</c:v>
                      </c:pt>
                      <c:pt idx="188">
                        <c:v>-8.6989409010390091</c:v>
                      </c:pt>
                      <c:pt idx="189">
                        <c:v>-13.11244419799506</c:v>
                      </c:pt>
                      <c:pt idx="190">
                        <c:v>-11.966407708301579</c:v>
                      </c:pt>
                      <c:pt idx="191">
                        <c:v>-12.33956304237439</c:v>
                      </c:pt>
                      <c:pt idx="192">
                        <c:v>-11.453019415329949</c:v>
                      </c:pt>
                      <c:pt idx="193">
                        <c:v>-10.235863033269981</c:v>
                      </c:pt>
                      <c:pt idx="194">
                        <c:v>-12.422279983862691</c:v>
                      </c:pt>
                      <c:pt idx="195">
                        <c:v>-11.516329799610119</c:v>
                      </c:pt>
                      <c:pt idx="196">
                        <c:v>-12.613325149793569</c:v>
                      </c:pt>
                      <c:pt idx="197">
                        <c:v>-12.307466262793829</c:v>
                      </c:pt>
                      <c:pt idx="198">
                        <c:v>-12.4410037945998</c:v>
                      </c:pt>
                      <c:pt idx="199">
                        <c:v>-10.90049780551985</c:v>
                      </c:pt>
                      <c:pt idx="200">
                        <c:v>-11.641965027597131</c:v>
                      </c:pt>
                      <c:pt idx="201">
                        <c:v>-11.686564497855271</c:v>
                      </c:pt>
                      <c:pt idx="202">
                        <c:v>-11.8461790595337</c:v>
                      </c:pt>
                      <c:pt idx="203">
                        <c:v>-10.944451321413879</c:v>
                      </c:pt>
                      <c:pt idx="204">
                        <c:v>-12.59414248655945</c:v>
                      </c:pt>
                      <c:pt idx="205">
                        <c:v>-12.367597035504931</c:v>
                      </c:pt>
                      <c:pt idx="206">
                        <c:v>-11.14534873709164</c:v>
                      </c:pt>
                      <c:pt idx="207">
                        <c:v>-9.1526498466030546</c:v>
                      </c:pt>
                      <c:pt idx="208">
                        <c:v>-10.92334114966474</c:v>
                      </c:pt>
                      <c:pt idx="209">
                        <c:v>-12.074118126192319</c:v>
                      </c:pt>
                      <c:pt idx="210">
                        <c:v>-12.05343978153029</c:v>
                      </c:pt>
                      <c:pt idx="211">
                        <c:v>-8.858446363989831</c:v>
                      </c:pt>
                      <c:pt idx="212">
                        <c:v>-12.01667719730523</c:v>
                      </c:pt>
                      <c:pt idx="213">
                        <c:v>-9.9420176131825002</c:v>
                      </c:pt>
                      <c:pt idx="214">
                        <c:v>-11.166408039719951</c:v>
                      </c:pt>
                      <c:pt idx="215">
                        <c:v>-10.086849995410761</c:v>
                      </c:pt>
                      <c:pt idx="216">
                        <c:v>-10.82728679110603</c:v>
                      </c:pt>
                      <c:pt idx="217">
                        <c:v>-10.439298605057029</c:v>
                      </c:pt>
                      <c:pt idx="218">
                        <c:v>-10.295271123174389</c:v>
                      </c:pt>
                      <c:pt idx="219">
                        <c:v>-12.111006341255329</c:v>
                      </c:pt>
                      <c:pt idx="220">
                        <c:v>-9.9999178563553421</c:v>
                      </c:pt>
                      <c:pt idx="221">
                        <c:v>-8.9366942055135699</c:v>
                      </c:pt>
                      <c:pt idx="222">
                        <c:v>-8.4587596251558121</c:v>
                      </c:pt>
                      <c:pt idx="223">
                        <c:v>-9.5503071602877725</c:v>
                      </c:pt>
                      <c:pt idx="224">
                        <c:v>-11.01045270735915</c:v>
                      </c:pt>
                      <c:pt idx="225">
                        <c:v>-9.2476856892770911</c:v>
                      </c:pt>
                      <c:pt idx="226">
                        <c:v>-8.3123392757677017</c:v>
                      </c:pt>
                      <c:pt idx="227">
                        <c:v>-13.35288805235783</c:v>
                      </c:pt>
                      <c:pt idx="228">
                        <c:v>-11.55132721722819</c:v>
                      </c:pt>
                      <c:pt idx="229">
                        <c:v>-12.74063823178637</c:v>
                      </c:pt>
                      <c:pt idx="230">
                        <c:v>-7.9342363675065783</c:v>
                      </c:pt>
                      <c:pt idx="231">
                        <c:v>-14.367695634827699</c:v>
                      </c:pt>
                      <c:pt idx="232">
                        <c:v>-9.8731402583580401</c:v>
                      </c:pt>
                      <c:pt idx="233">
                        <c:v>-11.705970652592869</c:v>
                      </c:pt>
                      <c:pt idx="234">
                        <c:v>-11.198004778665551</c:v>
                      </c:pt>
                      <c:pt idx="235">
                        <c:v>-10.802609815552881</c:v>
                      </c:pt>
                      <c:pt idx="236">
                        <c:v>-12.35276962859427</c:v>
                      </c:pt>
                      <c:pt idx="237">
                        <c:v>-13.716681045210651</c:v>
                      </c:pt>
                      <c:pt idx="238">
                        <c:v>-14.09986652087596</c:v>
                      </c:pt>
                      <c:pt idx="239">
                        <c:v>-12.576599560729809</c:v>
                      </c:pt>
                      <c:pt idx="240">
                        <c:v>-12.26611470889136</c:v>
                      </c:pt>
                      <c:pt idx="241">
                        <c:v>-14.930951173699309</c:v>
                      </c:pt>
                      <c:pt idx="242">
                        <c:v>-14.2304543831762</c:v>
                      </c:pt>
                      <c:pt idx="243">
                        <c:v>-11.628753484013661</c:v>
                      </c:pt>
                      <c:pt idx="244">
                        <c:v>-11.34596620550268</c:v>
                      </c:pt>
                      <c:pt idx="245">
                        <c:v>-13.49879436410002</c:v>
                      </c:pt>
                      <c:pt idx="246">
                        <c:v>-11.998331988443359</c:v>
                      </c:pt>
                      <c:pt idx="247">
                        <c:v>-12.102223410485569</c:v>
                      </c:pt>
                      <c:pt idx="248">
                        <c:v>-13.2711881243223</c:v>
                      </c:pt>
                      <c:pt idx="249">
                        <c:v>-12.411927976114169</c:v>
                      </c:pt>
                      <c:pt idx="250">
                        <c:v>-12.095757033164089</c:v>
                      </c:pt>
                      <c:pt idx="251">
                        <c:v>-10.793559221588881</c:v>
                      </c:pt>
                      <c:pt idx="252">
                        <c:v>-11.231177474879191</c:v>
                      </c:pt>
                      <c:pt idx="253">
                        <c:v>-14.27679235996807</c:v>
                      </c:pt>
                      <c:pt idx="254">
                        <c:v>-9.7243380928988756</c:v>
                      </c:pt>
                      <c:pt idx="255">
                        <c:v>-11.207226624872311</c:v>
                      </c:pt>
                      <c:pt idx="256">
                        <c:v>-11.791048899624361</c:v>
                      </c:pt>
                      <c:pt idx="257">
                        <c:v>-12.708834493072841</c:v>
                      </c:pt>
                      <c:pt idx="258">
                        <c:v>-11.55653786953186</c:v>
                      </c:pt>
                      <c:pt idx="259">
                        <c:v>-10.926406643935261</c:v>
                      </c:pt>
                      <c:pt idx="260">
                        <c:v>-7.7009081973126774</c:v>
                      </c:pt>
                      <c:pt idx="261">
                        <c:v>-11.386723084613021</c:v>
                      </c:pt>
                      <c:pt idx="262">
                        <c:v>-9.9419764418377063</c:v>
                      </c:pt>
                      <c:pt idx="263">
                        <c:v>-12.538214332658001</c:v>
                      </c:pt>
                      <c:pt idx="264">
                        <c:v>-12.429574232615121</c:v>
                      </c:pt>
                      <c:pt idx="265">
                        <c:v>-11.08202865102179</c:v>
                      </c:pt>
                      <c:pt idx="266">
                        <c:v>-7.3125505922564802</c:v>
                      </c:pt>
                      <c:pt idx="267">
                        <c:v>-10.74476246438679</c:v>
                      </c:pt>
                      <c:pt idx="268">
                        <c:v>-9.9167428367480603</c:v>
                      </c:pt>
                      <c:pt idx="269">
                        <c:v>-10.80900434377671</c:v>
                      </c:pt>
                      <c:pt idx="270">
                        <c:v>-9.3681598693647814</c:v>
                      </c:pt>
                      <c:pt idx="271">
                        <c:v>-12.282002382210599</c:v>
                      </c:pt>
                      <c:pt idx="272">
                        <c:v>-11.159069231924571</c:v>
                      </c:pt>
                      <c:pt idx="273">
                        <c:v>-9.9769153249854057</c:v>
                      </c:pt>
                      <c:pt idx="274">
                        <c:v>-8.6114314737843074</c:v>
                      </c:pt>
                      <c:pt idx="275">
                        <c:v>-10.8345666379482</c:v>
                      </c:pt>
                      <c:pt idx="276">
                        <c:v>-9.3107270499213577</c:v>
                      </c:pt>
                      <c:pt idx="277">
                        <c:v>-11.189200272693499</c:v>
                      </c:pt>
                      <c:pt idx="278">
                        <c:v>-10.591443863871159</c:v>
                      </c:pt>
                      <c:pt idx="279">
                        <c:v>-9.9103901360154225</c:v>
                      </c:pt>
                      <c:pt idx="280">
                        <c:v>-11.02341684097801</c:v>
                      </c:pt>
                      <c:pt idx="281">
                        <c:v>-7.5189686406756033</c:v>
                      </c:pt>
                      <c:pt idx="282">
                        <c:v>-10.3644230364682</c:v>
                      </c:pt>
                      <c:pt idx="283">
                        <c:v>-11.679402344899531</c:v>
                      </c:pt>
                      <c:pt idx="284">
                        <c:v>-12.381589910234849</c:v>
                      </c:pt>
                      <c:pt idx="285">
                        <c:v>-14.03054958487081</c:v>
                      </c:pt>
                      <c:pt idx="286">
                        <c:v>-12.240109364864979</c:v>
                      </c:pt>
                      <c:pt idx="287">
                        <c:v>-14.39231700386885</c:v>
                      </c:pt>
                      <c:pt idx="288">
                        <c:v>-12.976381648726671</c:v>
                      </c:pt>
                      <c:pt idx="289">
                        <c:v>-14.675284068787301</c:v>
                      </c:pt>
                      <c:pt idx="290">
                        <c:v>-8.9082252281239747</c:v>
                      </c:pt>
                      <c:pt idx="291">
                        <c:v>-14.464496072112089</c:v>
                      </c:pt>
                      <c:pt idx="292">
                        <c:v>-13.05681616313051</c:v>
                      </c:pt>
                      <c:pt idx="293">
                        <c:v>-13.997944659758931</c:v>
                      </c:pt>
                      <c:pt idx="294">
                        <c:v>-13.80133335236799</c:v>
                      </c:pt>
                      <c:pt idx="295">
                        <c:v>-11.65519745688675</c:v>
                      </c:pt>
                      <c:pt idx="296">
                        <c:v>-9.8209385973738357</c:v>
                      </c:pt>
                      <c:pt idx="297">
                        <c:v>-14.28760566444301</c:v>
                      </c:pt>
                      <c:pt idx="298">
                        <c:v>-10.104128271179359</c:v>
                      </c:pt>
                      <c:pt idx="299">
                        <c:v>-11.313976318801499</c:v>
                      </c:pt>
                      <c:pt idx="300">
                        <c:v>-12.01052464076866</c:v>
                      </c:pt>
                      <c:pt idx="301">
                        <c:v>-13.111381678876461</c:v>
                      </c:pt>
                      <c:pt idx="302">
                        <c:v>-12.12902920065641</c:v>
                      </c:pt>
                      <c:pt idx="303">
                        <c:v>-10.882475345494541</c:v>
                      </c:pt>
                      <c:pt idx="304">
                        <c:v>-10.836875619241701</c:v>
                      </c:pt>
                      <c:pt idx="305">
                        <c:v>-11.11595754801179</c:v>
                      </c:pt>
                      <c:pt idx="306">
                        <c:v>-11.93626583681122</c:v>
                      </c:pt>
                      <c:pt idx="307">
                        <c:v>-12.80096551324236</c:v>
                      </c:pt>
                      <c:pt idx="308">
                        <c:v>-13.481692264451331</c:v>
                      </c:pt>
                      <c:pt idx="309">
                        <c:v>-13.36601154182485</c:v>
                      </c:pt>
                      <c:pt idx="310">
                        <c:v>-10.848144812124779</c:v>
                      </c:pt>
                      <c:pt idx="311">
                        <c:v>-10.323559783981599</c:v>
                      </c:pt>
                      <c:pt idx="312">
                        <c:v>-13.19263275294913</c:v>
                      </c:pt>
                      <c:pt idx="313">
                        <c:v>-12.62690854358571</c:v>
                      </c:pt>
                      <c:pt idx="314">
                        <c:v>-11.979532283914461</c:v>
                      </c:pt>
                      <c:pt idx="315">
                        <c:v>-10.853622515744499</c:v>
                      </c:pt>
                      <c:pt idx="316">
                        <c:v>-10.28784885261194</c:v>
                      </c:pt>
                      <c:pt idx="317">
                        <c:v>-11.021191598765681</c:v>
                      </c:pt>
                      <c:pt idx="318">
                        <c:v>-10.330302819977661</c:v>
                      </c:pt>
                      <c:pt idx="319">
                        <c:v>-11.53575571386623</c:v>
                      </c:pt>
                      <c:pt idx="320">
                        <c:v>-11.798572636101611</c:v>
                      </c:pt>
                      <c:pt idx="321">
                        <c:v>-11.083217423517469</c:v>
                      </c:pt>
                      <c:pt idx="322">
                        <c:v>-10.337015665390391</c:v>
                      </c:pt>
                      <c:pt idx="323">
                        <c:v>-11.98393642161961</c:v>
                      </c:pt>
                      <c:pt idx="324">
                        <c:v>-12.542823629840379</c:v>
                      </c:pt>
                      <c:pt idx="325">
                        <c:v>-11.029627637726261</c:v>
                      </c:pt>
                      <c:pt idx="326">
                        <c:v>-12.61549839550687</c:v>
                      </c:pt>
                      <c:pt idx="327">
                        <c:v>-11.315994155426081</c:v>
                      </c:pt>
                      <c:pt idx="328">
                        <c:v>-11.4844360149411</c:v>
                      </c:pt>
                      <c:pt idx="329">
                        <c:v>-6.3503238983099006</c:v>
                      </c:pt>
                      <c:pt idx="330">
                        <c:v>-10.2046345283119</c:v>
                      </c:pt>
                      <c:pt idx="331">
                        <c:v>-10.350461665029229</c:v>
                      </c:pt>
                      <c:pt idx="332">
                        <c:v>-10.267385697609081</c:v>
                      </c:pt>
                      <c:pt idx="333">
                        <c:v>-10.27320243615981</c:v>
                      </c:pt>
                      <c:pt idx="334">
                        <c:v>-11.160272193247961</c:v>
                      </c:pt>
                      <c:pt idx="335">
                        <c:v>-12.08791545306425</c:v>
                      </c:pt>
                      <c:pt idx="336">
                        <c:v>-11.279405170863321</c:v>
                      </c:pt>
                      <c:pt idx="337">
                        <c:v>-9.7954878693737619</c:v>
                      </c:pt>
                      <c:pt idx="338">
                        <c:v>-9.9204723393593248</c:v>
                      </c:pt>
                      <c:pt idx="339">
                        <c:v>-10.57941184819858</c:v>
                      </c:pt>
                      <c:pt idx="340">
                        <c:v>-10.379895276621051</c:v>
                      </c:pt>
                      <c:pt idx="341">
                        <c:v>-10.04100974126478</c:v>
                      </c:pt>
                      <c:pt idx="342">
                        <c:v>-11.872661605682911</c:v>
                      </c:pt>
                      <c:pt idx="343">
                        <c:v>-10.964705661034539</c:v>
                      </c:pt>
                      <c:pt idx="344">
                        <c:v>-11.561639354828239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F911-4133-AE79-C0B1D6F3E2F4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DATA!$K$1</c15:sqref>
                        </c15:formulaRef>
                      </c:ext>
                    </c:extLst>
                    <c:strCache>
                      <c:ptCount val="1"/>
                      <c:pt idx="0">
                        <c:v>DIR90DEG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DATA!$K$2:$K$346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3.3449429888145819</c:v>
                      </c:pt>
                      <c:pt idx="1">
                        <c:v>3.3483771659206858</c:v>
                      </c:pt>
                      <c:pt idx="2">
                        <c:v>3.426472273541151</c:v>
                      </c:pt>
                      <c:pt idx="3">
                        <c:v>3.392879698177123</c:v>
                      </c:pt>
                      <c:pt idx="4">
                        <c:v>3.3428495461902159</c:v>
                      </c:pt>
                      <c:pt idx="5">
                        <c:v>3.38405744259842</c:v>
                      </c:pt>
                      <c:pt idx="6">
                        <c:v>3.484301791726566</c:v>
                      </c:pt>
                      <c:pt idx="7">
                        <c:v>3.4464789154700561</c:v>
                      </c:pt>
                      <c:pt idx="8">
                        <c:v>3.3290436831846111</c:v>
                      </c:pt>
                      <c:pt idx="9">
                        <c:v>3.36774709274076</c:v>
                      </c:pt>
                      <c:pt idx="10">
                        <c:v>3.4949320229652892</c:v>
                      </c:pt>
                      <c:pt idx="11">
                        <c:v>3.4273918064801339</c:v>
                      </c:pt>
                      <c:pt idx="12">
                        <c:v>3.585658037978328</c:v>
                      </c:pt>
                      <c:pt idx="13">
                        <c:v>3.550698282640556</c:v>
                      </c:pt>
                      <c:pt idx="14">
                        <c:v>3.5098905635924438</c:v>
                      </c:pt>
                      <c:pt idx="15">
                        <c:v>3.3095220320867189</c:v>
                      </c:pt>
                      <c:pt idx="16">
                        <c:v>3.3453558551482439</c:v>
                      </c:pt>
                      <c:pt idx="17">
                        <c:v>3.4914681899778142</c:v>
                      </c:pt>
                      <c:pt idx="18">
                        <c:v>3.4001006166827978</c:v>
                      </c:pt>
                      <c:pt idx="19">
                        <c:v>3.6134524794290721</c:v>
                      </c:pt>
                      <c:pt idx="20">
                        <c:v>3.5465769858070688</c:v>
                      </c:pt>
                      <c:pt idx="21">
                        <c:v>3.477012636235953</c:v>
                      </c:pt>
                      <c:pt idx="22">
                        <c:v>3.6644404821466141</c:v>
                      </c:pt>
                      <c:pt idx="23">
                        <c:v>3.625104301689527</c:v>
                      </c:pt>
                      <c:pt idx="24">
                        <c:v>3.57999458697447</c:v>
                      </c:pt>
                      <c:pt idx="25">
                        <c:v>3.284131939301048</c:v>
                      </c:pt>
                      <c:pt idx="26">
                        <c:v>3.316254071167001</c:v>
                      </c:pt>
                      <c:pt idx="27">
                        <c:v>3.4773834488313482</c:v>
                      </c:pt>
                      <c:pt idx="28">
                        <c:v>3.3662819191500648</c:v>
                      </c:pt>
                      <c:pt idx="29">
                        <c:v>3.5313903848506101</c:v>
                      </c:pt>
                      <c:pt idx="30">
                        <c:v>3.4379021537713461</c:v>
                      </c:pt>
                      <c:pt idx="31">
                        <c:v>3.676525173295377</c:v>
                      </c:pt>
                      <c:pt idx="32">
                        <c:v>3.6075667753414011</c:v>
                      </c:pt>
                      <c:pt idx="33">
                        <c:v>3.5351589096728802</c:v>
                      </c:pt>
                      <c:pt idx="34">
                        <c:v>3.7865990620778018</c:v>
                      </c:pt>
                      <c:pt idx="35">
                        <c:v>3.7506207585538491</c:v>
                      </c:pt>
                      <c:pt idx="36">
                        <c:v>3.708312393763765</c:v>
                      </c:pt>
                      <c:pt idx="37">
                        <c:v>3.6615319738040562</c:v>
                      </c:pt>
                      <c:pt idx="38">
                        <c:v>3.2542669193836899</c:v>
                      </c:pt>
                      <c:pt idx="39">
                        <c:v>3.4200114480614432</c:v>
                      </c:pt>
                      <c:pt idx="40">
                        <c:v>3.2813496433949418</c:v>
                      </c:pt>
                      <c:pt idx="41">
                        <c:v>3.4538692513586251</c:v>
                      </c:pt>
                      <c:pt idx="42">
                        <c:v>3.327002528651279</c:v>
                      </c:pt>
                      <c:pt idx="43">
                        <c:v>3.505218407203706</c:v>
                      </c:pt>
                      <c:pt idx="44">
                        <c:v>3.3942610687660721</c:v>
                      </c:pt>
                      <c:pt idx="45">
                        <c:v>3.671275730087078</c:v>
                      </c:pt>
                      <c:pt idx="46">
                        <c:v>3.5768659977222388</c:v>
                      </c:pt>
                      <c:pt idx="47">
                        <c:v>3.4843759206392679</c:v>
                      </c:pt>
                      <c:pt idx="48">
                        <c:v>3.814588940160077</c:v>
                      </c:pt>
                      <c:pt idx="49">
                        <c:v>3.7466010557023681</c:v>
                      </c:pt>
                      <c:pt idx="50">
                        <c:v>3.6741850076551561</c:v>
                      </c:pt>
                      <c:pt idx="51">
                        <c:v>3.6008485312153051</c:v>
                      </c:pt>
                      <c:pt idx="52">
                        <c:v>3.886323694545136</c:v>
                      </c:pt>
                      <c:pt idx="53">
                        <c:v>3.8475660885865639</c:v>
                      </c:pt>
                      <c:pt idx="54">
                        <c:v>3.8010089423613791</c:v>
                      </c:pt>
                      <c:pt idx="55">
                        <c:v>3.7502056727226059</c:v>
                      </c:pt>
                      <c:pt idx="56">
                        <c:v>3.2200592194797348</c:v>
                      </c:pt>
                      <c:pt idx="57">
                        <c:v>3.2440649773534069</c:v>
                      </c:pt>
                      <c:pt idx="58">
                        <c:v>3.4217783811064102</c:v>
                      </c:pt>
                      <c:pt idx="59">
                        <c:v>3.2850801719184259</c:v>
                      </c:pt>
                      <c:pt idx="60">
                        <c:v>3.4690079124583799</c:v>
                      </c:pt>
                      <c:pt idx="61">
                        <c:v>3.3454123907093698</c:v>
                      </c:pt>
                      <c:pt idx="62">
                        <c:v>3.65067140826535</c:v>
                      </c:pt>
                      <c:pt idx="63">
                        <c:v>3.5371125399842862</c:v>
                      </c:pt>
                      <c:pt idx="64">
                        <c:v>3.427372878803697</c:v>
                      </c:pt>
                      <c:pt idx="65">
                        <c:v>3.8173146762934351</c:v>
                      </c:pt>
                      <c:pt idx="66">
                        <c:v>3.725861902410188</c:v>
                      </c:pt>
                      <c:pt idx="67">
                        <c:v>3.6298704783499072</c:v>
                      </c:pt>
                      <c:pt idx="68">
                        <c:v>3.535993991976583</c:v>
                      </c:pt>
                      <c:pt idx="69">
                        <c:v>3.8931536363835191</c:v>
                      </c:pt>
                      <c:pt idx="70">
                        <c:v>3.8239709994610078</c:v>
                      </c:pt>
                      <c:pt idx="71">
                        <c:v>3.7515911440083221</c:v>
                      </c:pt>
                      <c:pt idx="72">
                        <c:v>3.6753120188035702</c:v>
                      </c:pt>
                      <c:pt idx="73">
                        <c:v>4.0294111282254486</c:v>
                      </c:pt>
                      <c:pt idx="74">
                        <c:v>3.9941825539033902</c:v>
                      </c:pt>
                      <c:pt idx="75">
                        <c:v>3.9518234054193129</c:v>
                      </c:pt>
                      <c:pt idx="76">
                        <c:v>3.904242019711039</c:v>
                      </c:pt>
                      <c:pt idx="77">
                        <c:v>3.8518933351936511</c:v>
                      </c:pt>
                      <c:pt idx="78">
                        <c:v>3.1845715406525361</c:v>
                      </c:pt>
                      <c:pt idx="79">
                        <c:v>3.3527079043082129</c:v>
                      </c:pt>
                      <c:pt idx="80">
                        <c:v>3.2043722199496272</c:v>
                      </c:pt>
                      <c:pt idx="81">
                        <c:v>3.381091730881439</c:v>
                      </c:pt>
                      <c:pt idx="82">
                        <c:v>3.2404093670709901</c:v>
                      </c:pt>
                      <c:pt idx="83">
                        <c:v>3.4258179676813549</c:v>
                      </c:pt>
                      <c:pt idx="84">
                        <c:v>3.293302621576764</c:v>
                      </c:pt>
                      <c:pt idx="85">
                        <c:v>3.6158351799843711</c:v>
                      </c:pt>
                      <c:pt idx="86">
                        <c:v>3.4903271899948609</c:v>
                      </c:pt>
                      <c:pt idx="87">
                        <c:v>3.3676043076072788</c:v>
                      </c:pt>
                      <c:pt idx="88">
                        <c:v>3.797977606168975</c:v>
                      </c:pt>
                      <c:pt idx="89">
                        <c:v>3.688010121231438</c:v>
                      </c:pt>
                      <c:pt idx="90">
                        <c:v>3.5773073288914699</c:v>
                      </c:pt>
                      <c:pt idx="91">
                        <c:v>3.46741410800818</c:v>
                      </c:pt>
                      <c:pt idx="92">
                        <c:v>3.8777393484293379</c:v>
                      </c:pt>
                      <c:pt idx="93">
                        <c:v>3.7844899063596018</c:v>
                      </c:pt>
                      <c:pt idx="94">
                        <c:v>3.6895307951953602</c:v>
                      </c:pt>
                      <c:pt idx="95">
                        <c:v>3.5975557999618828</c:v>
                      </c:pt>
                      <c:pt idx="96">
                        <c:v>4.0474512730257572</c:v>
                      </c:pt>
                      <c:pt idx="97">
                        <c:v>3.9819301930109279</c:v>
                      </c:pt>
                      <c:pt idx="98">
                        <c:v>3.909805614465518</c:v>
                      </c:pt>
                      <c:pt idx="99">
                        <c:v>3.8347383350438742</c:v>
                      </c:pt>
                      <c:pt idx="100">
                        <c:v>3.7599837062910919</c:v>
                      </c:pt>
                      <c:pt idx="101">
                        <c:v>4.1497390240208878</c:v>
                      </c:pt>
                      <c:pt idx="102">
                        <c:v>4.1131567238000972</c:v>
                      </c:pt>
                      <c:pt idx="103">
                        <c:v>4.0697627053995484</c:v>
                      </c:pt>
                      <c:pt idx="104">
                        <c:v>4.0181028851757112</c:v>
                      </c:pt>
                      <c:pt idx="105">
                        <c:v>3.9634463466802141</c:v>
                      </c:pt>
                      <c:pt idx="106">
                        <c:v>3.1473661455337352</c:v>
                      </c:pt>
                      <c:pt idx="107">
                        <c:v>3.1639233507366709</c:v>
                      </c:pt>
                      <c:pt idx="108">
                        <c:v>3.335732054512528</c:v>
                      </c:pt>
                      <c:pt idx="109">
                        <c:v>3.193799711853802</c:v>
                      </c:pt>
                      <c:pt idx="110">
                        <c:v>3.3770385769002851</c:v>
                      </c:pt>
                      <c:pt idx="111">
                        <c:v>3.239821861332846</c:v>
                      </c:pt>
                      <c:pt idx="112">
                        <c:v>3.567208934642371</c:v>
                      </c:pt>
                      <c:pt idx="113">
                        <c:v>3.4367674264990309</c:v>
                      </c:pt>
                      <c:pt idx="114">
                        <c:v>3.3064989316062832</c:v>
                      </c:pt>
                      <c:pt idx="115">
                        <c:v>3.7584730136376701</c:v>
                      </c:pt>
                      <c:pt idx="116">
                        <c:v>3.6375988536230772</c:v>
                      </c:pt>
                      <c:pt idx="117">
                        <c:v>3.5159926697943278</c:v>
                      </c:pt>
                      <c:pt idx="118">
                        <c:v>3.3981471409927031</c:v>
                      </c:pt>
                      <c:pt idx="119">
                        <c:v>3.8407805112675848</c:v>
                      </c:pt>
                      <c:pt idx="120">
                        <c:v>3.7312208131628588</c:v>
                      </c:pt>
                      <c:pt idx="121">
                        <c:v>3.6210362328471399</c:v>
                      </c:pt>
                      <c:pt idx="122">
                        <c:v>3.5153407637572531</c:v>
                      </c:pt>
                      <c:pt idx="123">
                        <c:v>4.0313644704652569</c:v>
                      </c:pt>
                      <c:pt idx="124">
                        <c:v>3.943620916087486</c:v>
                      </c:pt>
                      <c:pt idx="125">
                        <c:v>3.8527759422445231</c:v>
                      </c:pt>
                      <c:pt idx="126">
                        <c:v>3.7566469798676678</c:v>
                      </c:pt>
                      <c:pt idx="127">
                        <c:v>3.665435677155751</c:v>
                      </c:pt>
                      <c:pt idx="128">
                        <c:v>4.1428708760850927</c:v>
                      </c:pt>
                      <c:pt idx="129">
                        <c:v>4.0755810354502167</c:v>
                      </c:pt>
                      <c:pt idx="130">
                        <c:v>4.0043675143948194</c:v>
                      </c:pt>
                      <c:pt idx="131">
                        <c:v>3.9299106769128591</c:v>
                      </c:pt>
                      <c:pt idx="132">
                        <c:v>3.8527303222774352</c:v>
                      </c:pt>
                      <c:pt idx="133">
                        <c:v>4.3110403270092634</c:v>
                      </c:pt>
                      <c:pt idx="134">
                        <c:v>4.2831358577912892</c:v>
                      </c:pt>
                      <c:pt idx="135">
                        <c:v>4.2429899686861274</c:v>
                      </c:pt>
                      <c:pt idx="136">
                        <c:v>4.196474734388512</c:v>
                      </c:pt>
                      <c:pt idx="137">
                        <c:v>4.1458560334819454</c:v>
                      </c:pt>
                      <c:pt idx="138">
                        <c:v>4.088295077072523</c:v>
                      </c:pt>
                      <c:pt idx="139">
                        <c:v>3.1105127006582158</c:v>
                      </c:pt>
                      <c:pt idx="140">
                        <c:v>3.1233065675069822</c:v>
                      </c:pt>
                      <c:pt idx="141">
                        <c:v>3.2875357560343801</c:v>
                      </c:pt>
                      <c:pt idx="142">
                        <c:v>3.1469145155972491</c:v>
                      </c:pt>
                      <c:pt idx="143">
                        <c:v>3.3257216890106771</c:v>
                      </c:pt>
                      <c:pt idx="144">
                        <c:v>3.186455548565009</c:v>
                      </c:pt>
                      <c:pt idx="145">
                        <c:v>3.5098372339496469</c:v>
                      </c:pt>
                      <c:pt idx="146">
                        <c:v>3.3781487451742098</c:v>
                      </c:pt>
                      <c:pt idx="147">
                        <c:v>3.2461206452099218</c:v>
                      </c:pt>
                      <c:pt idx="148">
                        <c:v>3.7014943940540261</c:v>
                      </c:pt>
                      <c:pt idx="149">
                        <c:v>3.5775903057413352</c:v>
                      </c:pt>
                      <c:pt idx="150">
                        <c:v>3.4500601091616709</c:v>
                      </c:pt>
                      <c:pt idx="151">
                        <c:v>3.3269588152413978</c:v>
                      </c:pt>
                      <c:pt idx="152">
                        <c:v>3.7828749456200699</c:v>
                      </c:pt>
                      <c:pt idx="153">
                        <c:v>3.6669969912221112</c:v>
                      </c:pt>
                      <c:pt idx="154">
                        <c:v>3.5469994991425211</c:v>
                      </c:pt>
                      <c:pt idx="155">
                        <c:v>3.432719356203807</c:v>
                      </c:pt>
                      <c:pt idx="156">
                        <c:v>3.9868342486138468</c:v>
                      </c:pt>
                      <c:pt idx="157">
                        <c:v>3.8856157798847439</c:v>
                      </c:pt>
                      <c:pt idx="158">
                        <c:v>3.7798102874273942</c:v>
                      </c:pt>
                      <c:pt idx="159">
                        <c:v>3.6738088196386571</c:v>
                      </c:pt>
                      <c:pt idx="160">
                        <c:v>3.5688299198572819</c:v>
                      </c:pt>
                      <c:pt idx="161">
                        <c:v>4.179875074172247</c:v>
                      </c:pt>
                      <c:pt idx="162">
                        <c:v>4.1035653317774257</c:v>
                      </c:pt>
                      <c:pt idx="163">
                        <c:v>4.0162129181246797</c:v>
                      </c:pt>
                      <c:pt idx="164">
                        <c:v>3.9248041633715949</c:v>
                      </c:pt>
                      <c:pt idx="165">
                        <c:v>3.8329370459668568</c:v>
                      </c:pt>
                      <c:pt idx="166">
                        <c:v>3.7423268801634748</c:v>
                      </c:pt>
                      <c:pt idx="167">
                        <c:v>4.3030250780275399</c:v>
                      </c:pt>
                      <c:pt idx="168">
                        <c:v>4.2456049485180642</c:v>
                      </c:pt>
                      <c:pt idx="169">
                        <c:v>4.1813200243038224</c:v>
                      </c:pt>
                      <c:pt idx="170">
                        <c:v>4.1078231169222832</c:v>
                      </c:pt>
                      <c:pt idx="171">
                        <c:v>4.033311287352582</c:v>
                      </c:pt>
                      <c:pt idx="172">
                        <c:v>3.9585519871739878</c:v>
                      </c:pt>
                      <c:pt idx="173">
                        <c:v>4.4715219659977663</c:v>
                      </c:pt>
                      <c:pt idx="174">
                        <c:v>4.4524261877146536</c:v>
                      </c:pt>
                      <c:pt idx="175">
                        <c:v>4.4234240113916199</c:v>
                      </c:pt>
                      <c:pt idx="176">
                        <c:v>4.3855815410885333</c:v>
                      </c:pt>
                      <c:pt idx="177">
                        <c:v>4.3385495131817224</c:v>
                      </c:pt>
                      <c:pt idx="178">
                        <c:v>4.2841246304158549</c:v>
                      </c:pt>
                      <c:pt idx="179">
                        <c:v>4.228231422233816</c:v>
                      </c:pt>
                      <c:pt idx="180">
                        <c:v>3.074413340392772</c:v>
                      </c:pt>
                      <c:pt idx="181">
                        <c:v>3.0823745787956449</c:v>
                      </c:pt>
                      <c:pt idx="182">
                        <c:v>3.237226757934347</c:v>
                      </c:pt>
                      <c:pt idx="183">
                        <c:v>3.1008019579946429</c:v>
                      </c:pt>
                      <c:pt idx="184">
                        <c:v>3.2704970349414229</c:v>
                      </c:pt>
                      <c:pt idx="185">
                        <c:v>3.1346035450379479</c:v>
                      </c:pt>
                      <c:pt idx="186">
                        <c:v>3.4465846269751799</c:v>
                      </c:pt>
                      <c:pt idx="187">
                        <c:v>3.316898724150608</c:v>
                      </c:pt>
                      <c:pt idx="188">
                        <c:v>3.186622140856342</c:v>
                      </c:pt>
                      <c:pt idx="189">
                        <c:v>3.6293145040832759</c:v>
                      </c:pt>
                      <c:pt idx="190">
                        <c:v>3.511004665915932</c:v>
                      </c:pt>
                      <c:pt idx="191">
                        <c:v>3.382552812412936</c:v>
                      </c:pt>
                      <c:pt idx="192">
                        <c:v>3.2563280112146251</c:v>
                      </c:pt>
                      <c:pt idx="193">
                        <c:v>3.710387971477259</c:v>
                      </c:pt>
                      <c:pt idx="194">
                        <c:v>3.5924931544334529</c:v>
                      </c:pt>
                      <c:pt idx="195">
                        <c:v>3.4709122471122829</c:v>
                      </c:pt>
                      <c:pt idx="196">
                        <c:v>3.3513435727264791</c:v>
                      </c:pt>
                      <c:pt idx="197">
                        <c:v>3.9154929868328638</c:v>
                      </c:pt>
                      <c:pt idx="198">
                        <c:v>3.811538362039812</c:v>
                      </c:pt>
                      <c:pt idx="199">
                        <c:v>3.6980732973412791</c:v>
                      </c:pt>
                      <c:pt idx="200">
                        <c:v>3.585329992813048</c:v>
                      </c:pt>
                      <c:pt idx="201">
                        <c:v>3.474368599331723</c:v>
                      </c:pt>
                      <c:pt idx="202">
                        <c:v>4.0333316879141607</c:v>
                      </c:pt>
                      <c:pt idx="203">
                        <c:v>3.938578586903414</c:v>
                      </c:pt>
                      <c:pt idx="204">
                        <c:v>3.8341114478469769</c:v>
                      </c:pt>
                      <c:pt idx="205">
                        <c:v>3.7312822874096119</c:v>
                      </c:pt>
                      <c:pt idx="206">
                        <c:v>3.632166247326412</c:v>
                      </c:pt>
                      <c:pt idx="207">
                        <c:v>4.2521489290521863</c:v>
                      </c:pt>
                      <c:pt idx="208">
                        <c:v>4.1779835544763371</c:v>
                      </c:pt>
                      <c:pt idx="209">
                        <c:v>4.0950668009186142</c:v>
                      </c:pt>
                      <c:pt idx="210">
                        <c:v>4.0072742154978434</c:v>
                      </c:pt>
                      <c:pt idx="211">
                        <c:v>3.9154496817756539</c:v>
                      </c:pt>
                      <c:pt idx="212">
                        <c:v>3.8296110569371908</c:v>
                      </c:pt>
                      <c:pt idx="213">
                        <c:v>4.453512242957685</c:v>
                      </c:pt>
                      <c:pt idx="214">
                        <c:v>4.4126147749923907</c:v>
                      </c:pt>
                      <c:pt idx="215">
                        <c:v>4.3566178689073274</c:v>
                      </c:pt>
                      <c:pt idx="216">
                        <c:v>4.2923235436464244</c:v>
                      </c:pt>
                      <c:pt idx="217">
                        <c:v>4.2229402765905242</c:v>
                      </c:pt>
                      <c:pt idx="218">
                        <c:v>4.1483441258177809</c:v>
                      </c:pt>
                      <c:pt idx="219">
                        <c:v>4.0739379808340814</c:v>
                      </c:pt>
                      <c:pt idx="220">
                        <c:v>4.6190679942623234</c:v>
                      </c:pt>
                      <c:pt idx="221">
                        <c:v>4.6054995648006676</c:v>
                      </c:pt>
                      <c:pt idx="222">
                        <c:v>4.5791511954536483</c:v>
                      </c:pt>
                      <c:pt idx="223">
                        <c:v>4.5403503207858211</c:v>
                      </c:pt>
                      <c:pt idx="224">
                        <c:v>4.4926729060759829</c:v>
                      </c:pt>
                      <c:pt idx="225">
                        <c:v>4.4398126308068253</c:v>
                      </c:pt>
                      <c:pt idx="226">
                        <c:v>4.3801926451483757</c:v>
                      </c:pt>
                      <c:pt idx="227">
                        <c:v>3.038583869106338</c:v>
                      </c:pt>
                      <c:pt idx="228">
                        <c:v>3.0423492024602661</c:v>
                      </c:pt>
                      <c:pt idx="229">
                        <c:v>3.1862422639083752</c:v>
                      </c:pt>
                      <c:pt idx="230">
                        <c:v>3.056605174666613</c:v>
                      </c:pt>
                      <c:pt idx="231">
                        <c:v>3.2144131763958219</c:v>
                      </c:pt>
                      <c:pt idx="232">
                        <c:v>3.0848050920694261</c:v>
                      </c:pt>
                      <c:pt idx="233">
                        <c:v>3.380030229087879</c:v>
                      </c:pt>
                      <c:pt idx="234">
                        <c:v>3.2560105658178431</c:v>
                      </c:pt>
                      <c:pt idx="235">
                        <c:v>3.1274465682725499</c:v>
                      </c:pt>
                      <c:pt idx="236">
                        <c:v>3.5483148405134401</c:v>
                      </c:pt>
                      <c:pt idx="237">
                        <c:v>3.4389982658492801</c:v>
                      </c:pt>
                      <c:pt idx="238">
                        <c:v>3.314335053128703</c:v>
                      </c:pt>
                      <c:pt idx="239">
                        <c:v>3.1884192012512269</c:v>
                      </c:pt>
                      <c:pt idx="240">
                        <c:v>3.6280308418164751</c:v>
                      </c:pt>
                      <c:pt idx="241">
                        <c:v>3.5139044225687459</c:v>
                      </c:pt>
                      <c:pt idx="242">
                        <c:v>3.3934203409755188</c:v>
                      </c:pt>
                      <c:pt idx="243">
                        <c:v>3.2722035376427052</c:v>
                      </c:pt>
                      <c:pt idx="244">
                        <c:v>3.822685605178298</c:v>
                      </c:pt>
                      <c:pt idx="245">
                        <c:v>3.7256038489806378</c:v>
                      </c:pt>
                      <c:pt idx="246">
                        <c:v>3.61135267690601</c:v>
                      </c:pt>
                      <c:pt idx="247">
                        <c:v>3.4957379439694569</c:v>
                      </c:pt>
                      <c:pt idx="248">
                        <c:v>3.3831072668084521</c:v>
                      </c:pt>
                      <c:pt idx="249">
                        <c:v>3.940729740017495</c:v>
                      </c:pt>
                      <c:pt idx="250">
                        <c:v>3.8439972259695838</c:v>
                      </c:pt>
                      <c:pt idx="251">
                        <c:v>3.7370107526016838</c:v>
                      </c:pt>
                      <c:pt idx="252">
                        <c:v>3.6274564304623298</c:v>
                      </c:pt>
                      <c:pt idx="253">
                        <c:v>3.5244952404432932</c:v>
                      </c:pt>
                      <c:pt idx="254">
                        <c:v>4.1623711730005839</c:v>
                      </c:pt>
                      <c:pt idx="255">
                        <c:v>4.0844358700447803</c:v>
                      </c:pt>
                      <c:pt idx="256">
                        <c:v>3.9929058603072178</c:v>
                      </c:pt>
                      <c:pt idx="257">
                        <c:v>3.8961296846810729</c:v>
                      </c:pt>
                      <c:pt idx="258">
                        <c:v>3.7964708738072721</c:v>
                      </c:pt>
                      <c:pt idx="259">
                        <c:v>3.7021422135632451</c:v>
                      </c:pt>
                      <c:pt idx="260">
                        <c:v>4.326671764204983</c:v>
                      </c:pt>
                      <c:pt idx="261">
                        <c:v>4.2613667275285758</c:v>
                      </c:pt>
                      <c:pt idx="262">
                        <c:v>4.1804331498787564</c:v>
                      </c:pt>
                      <c:pt idx="263">
                        <c:v>4.095663060318171</c:v>
                      </c:pt>
                      <c:pt idx="264">
                        <c:v>4.0095013635961561</c:v>
                      </c:pt>
                      <c:pt idx="265">
                        <c:v>3.9242093176453512</c:v>
                      </c:pt>
                      <c:pt idx="266">
                        <c:v>4.5621825102392632</c:v>
                      </c:pt>
                      <c:pt idx="267">
                        <c:v>4.5254935414126178</c:v>
                      </c:pt>
                      <c:pt idx="268">
                        <c:v>4.4759058403428948</c:v>
                      </c:pt>
                      <c:pt idx="269">
                        <c:v>4.4161127560148961</c:v>
                      </c:pt>
                      <c:pt idx="270">
                        <c:v>4.3459346684238218</c:v>
                      </c:pt>
                      <c:pt idx="271">
                        <c:v>4.2765195324996723</c:v>
                      </c:pt>
                      <c:pt idx="272">
                        <c:v>4.2023070064319841</c:v>
                      </c:pt>
                      <c:pt idx="273">
                        <c:v>4.7718796589535151</c:v>
                      </c:pt>
                      <c:pt idx="274">
                        <c:v>4.7790279257106727</c:v>
                      </c:pt>
                      <c:pt idx="275">
                        <c:v>4.7677177391969554</c:v>
                      </c:pt>
                      <c:pt idx="276">
                        <c:v>4.7437566109655336</c:v>
                      </c:pt>
                      <c:pt idx="277">
                        <c:v>4.7101228703086688</c:v>
                      </c:pt>
                      <c:pt idx="278">
                        <c:v>4.6625002892972081</c:v>
                      </c:pt>
                      <c:pt idx="279">
                        <c:v>4.6090528226735383</c:v>
                      </c:pt>
                      <c:pt idx="280">
                        <c:v>4.5513071204519706</c:v>
                      </c:pt>
                      <c:pt idx="281">
                        <c:v>3.0056017739859291</c:v>
                      </c:pt>
                      <c:pt idx="282">
                        <c:v>3.002836147098384</c:v>
                      </c:pt>
                      <c:pt idx="283">
                        <c:v>3.0043069353078562</c:v>
                      </c:pt>
                      <c:pt idx="284">
                        <c:v>3.1343983750785691</c:v>
                      </c:pt>
                      <c:pt idx="285">
                        <c:v>3.0146889767944991</c:v>
                      </c:pt>
                      <c:pt idx="286">
                        <c:v>3.159332783723487</c:v>
                      </c:pt>
                      <c:pt idx="287">
                        <c:v>3.037169173911801</c:v>
                      </c:pt>
                      <c:pt idx="288">
                        <c:v>3.310149057034935</c:v>
                      </c:pt>
                      <c:pt idx="289">
                        <c:v>3.195436939096044</c:v>
                      </c:pt>
                      <c:pt idx="290">
                        <c:v>3.0712650943959199</c:v>
                      </c:pt>
                      <c:pt idx="291">
                        <c:v>3.4620228447870569</c:v>
                      </c:pt>
                      <c:pt idx="292">
                        <c:v>3.363395748745301</c:v>
                      </c:pt>
                      <c:pt idx="293">
                        <c:v>3.2468534020856099</c:v>
                      </c:pt>
                      <c:pt idx="294">
                        <c:v>3.1238334662639118</c:v>
                      </c:pt>
                      <c:pt idx="295">
                        <c:v>3.5392251134067569</c:v>
                      </c:pt>
                      <c:pt idx="296">
                        <c:v>3.4323582715379359</c:v>
                      </c:pt>
                      <c:pt idx="297">
                        <c:v>3.3156852857156092</c:v>
                      </c:pt>
                      <c:pt idx="298">
                        <c:v>3.1969826426852199</c:v>
                      </c:pt>
                      <c:pt idx="299">
                        <c:v>3.7160258613492658</c:v>
                      </c:pt>
                      <c:pt idx="300">
                        <c:v>3.6296535799632741</c:v>
                      </c:pt>
                      <c:pt idx="301">
                        <c:v>3.5219939838977741</c:v>
                      </c:pt>
                      <c:pt idx="302">
                        <c:v>3.4065904865707828</c:v>
                      </c:pt>
                      <c:pt idx="303">
                        <c:v>3.2958950386182639</c:v>
                      </c:pt>
                      <c:pt idx="304">
                        <c:v>3.8972055820403959</c:v>
                      </c:pt>
                      <c:pt idx="305">
                        <c:v>3.833189130701411</c:v>
                      </c:pt>
                      <c:pt idx="306">
                        <c:v>3.7407868159145838</c:v>
                      </c:pt>
                      <c:pt idx="307">
                        <c:v>3.6368874437320828</c:v>
                      </c:pt>
                      <c:pt idx="308">
                        <c:v>3.5254327061912671</c:v>
                      </c:pt>
                      <c:pt idx="309">
                        <c:v>3.4200015033834732</c:v>
                      </c:pt>
                      <c:pt idx="310">
                        <c:v>4.0406548390322667</c:v>
                      </c:pt>
                      <c:pt idx="311">
                        <c:v>3.972503985302303</c:v>
                      </c:pt>
                      <c:pt idx="312">
                        <c:v>3.8802825779510179</c:v>
                      </c:pt>
                      <c:pt idx="313">
                        <c:v>3.7797771193420351</c:v>
                      </c:pt>
                      <c:pt idx="314">
                        <c:v>3.6782756008830169</c:v>
                      </c:pt>
                      <c:pt idx="315">
                        <c:v>3.5792244272052121</c:v>
                      </c:pt>
                      <c:pt idx="316">
                        <c:v>4.2070006050256419</c:v>
                      </c:pt>
                      <c:pt idx="317">
                        <c:v>4.1390311088731737</c:v>
                      </c:pt>
                      <c:pt idx="318">
                        <c:v>4.0557037644389968</c:v>
                      </c:pt>
                      <c:pt idx="319">
                        <c:v>3.9620765684901289</c:v>
                      </c:pt>
                      <c:pt idx="320">
                        <c:v>3.8707794776624218</c:v>
                      </c:pt>
                      <c:pt idx="321">
                        <c:v>3.780607612496603</c:v>
                      </c:pt>
                      <c:pt idx="322">
                        <c:v>4.4468016611511398</c:v>
                      </c:pt>
                      <c:pt idx="323">
                        <c:v>4.4063390916919252</c:v>
                      </c:pt>
                      <c:pt idx="324">
                        <c:v>4.3454821027683694</c:v>
                      </c:pt>
                      <c:pt idx="325">
                        <c:v>4.2745341866102686</c:v>
                      </c:pt>
                      <c:pt idx="326">
                        <c:v>4.1933079959067774</c:v>
                      </c:pt>
                      <c:pt idx="327">
                        <c:v>4.1111117359667952</c:v>
                      </c:pt>
                      <c:pt idx="328">
                        <c:v>4.0316553208248358</c:v>
                      </c:pt>
                      <c:pt idx="329">
                        <c:v>4.6774949924865901</c:v>
                      </c:pt>
                      <c:pt idx="330">
                        <c:v>4.6727476261948278</c:v>
                      </c:pt>
                      <c:pt idx="331">
                        <c:v>4.6481710347098089</c:v>
                      </c:pt>
                      <c:pt idx="332">
                        <c:v>4.6029426706189689</c:v>
                      </c:pt>
                      <c:pt idx="333">
                        <c:v>4.5468597853593939</c:v>
                      </c:pt>
                      <c:pt idx="334">
                        <c:v>4.4835535549002294</c:v>
                      </c:pt>
                      <c:pt idx="335">
                        <c:v>4.4140509314507979</c:v>
                      </c:pt>
                      <c:pt idx="336">
                        <c:v>4.3469175929384809</c:v>
                      </c:pt>
                      <c:pt idx="337">
                        <c:v>4.9270716779218473</c:v>
                      </c:pt>
                      <c:pt idx="338">
                        <c:v>4.9427901375717003</c:v>
                      </c:pt>
                      <c:pt idx="339">
                        <c:v>4.942235106952884</c:v>
                      </c:pt>
                      <c:pt idx="340">
                        <c:v>4.9258853468445531</c:v>
                      </c:pt>
                      <c:pt idx="341">
                        <c:v>4.8913962571169449</c:v>
                      </c:pt>
                      <c:pt idx="342">
                        <c:v>4.8506757305079162</c:v>
                      </c:pt>
                      <c:pt idx="343">
                        <c:v>4.7959384605555488</c:v>
                      </c:pt>
                      <c:pt idx="344">
                        <c:v>4.7402573815572397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F911-4133-AE79-C0B1D6F3E2F4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DATA!$L$1</c15:sqref>
                        </c15:formulaRef>
                      </c:ext>
                    </c:extLst>
                    <c:strCache>
                      <c:ptCount val="1"/>
                      <c:pt idx="0">
                        <c:v>DIR20DEG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DATA!$L$2:$L$346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2.1863995439743689</c:v>
                      </c:pt>
                      <c:pt idx="1">
                        <c:v>2.1897881170285962</c:v>
                      </c:pt>
                      <c:pt idx="2">
                        <c:v>2.2543738883204258</c:v>
                      </c:pt>
                      <c:pt idx="3">
                        <c:v>2.2166151913912562</c:v>
                      </c:pt>
                      <c:pt idx="4">
                        <c:v>2.4788798473080078</c:v>
                      </c:pt>
                      <c:pt idx="5">
                        <c:v>2.4477408531947469</c:v>
                      </c:pt>
                      <c:pt idx="6">
                        <c:v>2.2234805373321498</c:v>
                      </c:pt>
                      <c:pt idx="7">
                        <c:v>2.3749681830779039</c:v>
                      </c:pt>
                      <c:pt idx="8">
                        <c:v>2.656928474949702</c:v>
                      </c:pt>
                      <c:pt idx="9">
                        <c:v>2.481446750587788</c:v>
                      </c:pt>
                      <c:pt idx="10">
                        <c:v>2.428306683255649</c:v>
                      </c:pt>
                      <c:pt idx="11">
                        <c:v>2.485401891231235</c:v>
                      </c:pt>
                      <c:pt idx="12">
                        <c:v>2.324514467529966</c:v>
                      </c:pt>
                      <c:pt idx="13">
                        <c:v>2.4078041604947469</c:v>
                      </c:pt>
                      <c:pt idx="14">
                        <c:v>2.6751540475460782</c:v>
                      </c:pt>
                      <c:pt idx="15">
                        <c:v>2.7962696173666082</c:v>
                      </c:pt>
                      <c:pt idx="16">
                        <c:v>2.765242436291611</c:v>
                      </c:pt>
                      <c:pt idx="17">
                        <c:v>2.5171259568617228</c:v>
                      </c:pt>
                      <c:pt idx="18">
                        <c:v>2.807622874995209</c:v>
                      </c:pt>
                      <c:pt idx="19">
                        <c:v>2.507807966384493</c:v>
                      </c:pt>
                      <c:pt idx="20">
                        <c:v>2.652699526920991</c:v>
                      </c:pt>
                      <c:pt idx="21">
                        <c:v>2.7334302532901318</c:v>
                      </c:pt>
                      <c:pt idx="22">
                        <c:v>2.4125348370307469</c:v>
                      </c:pt>
                      <c:pt idx="23">
                        <c:v>2.5816699180055829</c:v>
                      </c:pt>
                      <c:pt idx="24">
                        <c:v>2.725127831534246</c:v>
                      </c:pt>
                      <c:pt idx="25">
                        <c:v>2.9584932062219962</c:v>
                      </c:pt>
                      <c:pt idx="26">
                        <c:v>2.9527246500747761</c:v>
                      </c:pt>
                      <c:pt idx="27">
                        <c:v>2.73593577781743</c:v>
                      </c:pt>
                      <c:pt idx="28">
                        <c:v>2.919602685568615</c:v>
                      </c:pt>
                      <c:pt idx="29">
                        <c:v>2.619142722679102</c:v>
                      </c:pt>
                      <c:pt idx="30">
                        <c:v>2.88878493388999</c:v>
                      </c:pt>
                      <c:pt idx="31">
                        <c:v>2.6434859622194198</c:v>
                      </c:pt>
                      <c:pt idx="32">
                        <c:v>2.7601974755797292</c:v>
                      </c:pt>
                      <c:pt idx="33">
                        <c:v>2.7713571364311052</c:v>
                      </c:pt>
                      <c:pt idx="34">
                        <c:v>2.4721264522708819</c:v>
                      </c:pt>
                      <c:pt idx="35">
                        <c:v>2.636378402961653</c:v>
                      </c:pt>
                      <c:pt idx="36">
                        <c:v>2.5521807088247779</c:v>
                      </c:pt>
                      <c:pt idx="37">
                        <c:v>2.6903713824240199</c:v>
                      </c:pt>
                      <c:pt idx="38">
                        <c:v>3.0364428737754601</c:v>
                      </c:pt>
                      <c:pt idx="39">
                        <c:v>2.86192617263643</c:v>
                      </c:pt>
                      <c:pt idx="40">
                        <c:v>2.946384756436164</c:v>
                      </c:pt>
                      <c:pt idx="41">
                        <c:v>2.7937692818856732</c:v>
                      </c:pt>
                      <c:pt idx="42">
                        <c:v>2.930729810401302</c:v>
                      </c:pt>
                      <c:pt idx="43">
                        <c:v>2.7104483424415511</c:v>
                      </c:pt>
                      <c:pt idx="44">
                        <c:v>2.8827742054286971</c:v>
                      </c:pt>
                      <c:pt idx="45">
                        <c:v>2.7539997464720178</c:v>
                      </c:pt>
                      <c:pt idx="46">
                        <c:v>2.9184990241765671</c:v>
                      </c:pt>
                      <c:pt idx="47">
                        <c:v>2.632794914472472</c:v>
                      </c:pt>
                      <c:pt idx="48">
                        <c:v>2.6351067737280158</c:v>
                      </c:pt>
                      <c:pt idx="49">
                        <c:v>2.7721002986704031</c:v>
                      </c:pt>
                      <c:pt idx="50">
                        <c:v>2.869417527385548</c:v>
                      </c:pt>
                      <c:pt idx="51">
                        <c:v>2.7150249209648072</c:v>
                      </c:pt>
                      <c:pt idx="52">
                        <c:v>2.566611957448286</c:v>
                      </c:pt>
                      <c:pt idx="53">
                        <c:v>2.7548020510606741</c:v>
                      </c:pt>
                      <c:pt idx="54">
                        <c:v>2.7671254586542449</c:v>
                      </c:pt>
                      <c:pt idx="55">
                        <c:v>2.702734462807483</c:v>
                      </c:pt>
                      <c:pt idx="56">
                        <c:v>3.079066352784249</c:v>
                      </c:pt>
                      <c:pt idx="57">
                        <c:v>2.991750945723918</c:v>
                      </c:pt>
                      <c:pt idx="58">
                        <c:v>2.913352199495399</c:v>
                      </c:pt>
                      <c:pt idx="59">
                        <c:v>3.1185393022411492</c:v>
                      </c:pt>
                      <c:pt idx="60">
                        <c:v>2.9753497235755928</c:v>
                      </c:pt>
                      <c:pt idx="61">
                        <c:v>3.0427627035296521</c:v>
                      </c:pt>
                      <c:pt idx="62">
                        <c:v>2.8445163936784592</c:v>
                      </c:pt>
                      <c:pt idx="63">
                        <c:v>2.9947444107063861</c:v>
                      </c:pt>
                      <c:pt idx="64">
                        <c:v>2.9974002205305248</c:v>
                      </c:pt>
                      <c:pt idx="65">
                        <c:v>2.7176741756236522</c:v>
                      </c:pt>
                      <c:pt idx="66">
                        <c:v>2.7732962059297779</c:v>
                      </c:pt>
                      <c:pt idx="67">
                        <c:v>2.9372302071650811</c:v>
                      </c:pt>
                      <c:pt idx="68">
                        <c:v>2.9018374061012868</c:v>
                      </c:pt>
                      <c:pt idx="69">
                        <c:v>2.6589009771778809</c:v>
                      </c:pt>
                      <c:pt idx="70">
                        <c:v>2.8862583661961381</c:v>
                      </c:pt>
                      <c:pt idx="71">
                        <c:v>2.8490021933343379</c:v>
                      </c:pt>
                      <c:pt idx="72">
                        <c:v>2.803991939102171</c:v>
                      </c:pt>
                      <c:pt idx="73">
                        <c:v>2.5360160423988329</c:v>
                      </c:pt>
                      <c:pt idx="74">
                        <c:v>2.7194750285785809</c:v>
                      </c:pt>
                      <c:pt idx="75">
                        <c:v>2.8277730429225629</c:v>
                      </c:pt>
                      <c:pt idx="76">
                        <c:v>2.749326324245009</c:v>
                      </c:pt>
                      <c:pt idx="77">
                        <c:v>2.6486035348845891</c:v>
                      </c:pt>
                      <c:pt idx="78">
                        <c:v>3.192863827301307</c:v>
                      </c:pt>
                      <c:pt idx="79">
                        <c:v>3.0877760585619232</c:v>
                      </c:pt>
                      <c:pt idx="80">
                        <c:v>3.1744986502488</c:v>
                      </c:pt>
                      <c:pt idx="81">
                        <c:v>3.0094507534650661</c:v>
                      </c:pt>
                      <c:pt idx="82">
                        <c:v>3.1587256555105752</c:v>
                      </c:pt>
                      <c:pt idx="83">
                        <c:v>3.0155826120590139</c:v>
                      </c:pt>
                      <c:pt idx="84">
                        <c:v>2.9904420540795509</c:v>
                      </c:pt>
                      <c:pt idx="85">
                        <c:v>2.5819954400396168</c:v>
                      </c:pt>
                      <c:pt idx="86">
                        <c:v>3.0837357760371371</c:v>
                      </c:pt>
                      <c:pt idx="87">
                        <c:v>2.9750814584263661</c:v>
                      </c:pt>
                      <c:pt idx="88">
                        <c:v>2.842022370709508</c:v>
                      </c:pt>
                      <c:pt idx="89">
                        <c:v>2.9102689878806989</c:v>
                      </c:pt>
                      <c:pt idx="90">
                        <c:v>3.0314857167592701</c:v>
                      </c:pt>
                      <c:pt idx="91">
                        <c:v>2.9646100130472259</c:v>
                      </c:pt>
                      <c:pt idx="92">
                        <c:v>2.8699341152522</c:v>
                      </c:pt>
                      <c:pt idx="93">
                        <c:v>2.9534263146409319</c:v>
                      </c:pt>
                      <c:pt idx="94">
                        <c:v>2.8790663817656141</c:v>
                      </c:pt>
                      <c:pt idx="95">
                        <c:v>2.8201150519173588</c:v>
                      </c:pt>
                      <c:pt idx="96">
                        <c:v>2.4996939328484791</c:v>
                      </c:pt>
                      <c:pt idx="97">
                        <c:v>2.863431466336761</c:v>
                      </c:pt>
                      <c:pt idx="98">
                        <c:v>2.8632666365154988</c:v>
                      </c:pt>
                      <c:pt idx="99">
                        <c:v>2.859874458528088</c:v>
                      </c:pt>
                      <c:pt idx="100">
                        <c:v>2.7140161451819891</c:v>
                      </c:pt>
                      <c:pt idx="101">
                        <c:v>2.6718448548492102</c:v>
                      </c:pt>
                      <c:pt idx="102">
                        <c:v>2.6535594456567302</c:v>
                      </c:pt>
                      <c:pt idx="103">
                        <c:v>2.719247520859879</c:v>
                      </c:pt>
                      <c:pt idx="104">
                        <c:v>2.7592212565045888</c:v>
                      </c:pt>
                      <c:pt idx="105">
                        <c:v>2.5791652397219731</c:v>
                      </c:pt>
                      <c:pt idx="106">
                        <c:v>3.2130780416625808</c:v>
                      </c:pt>
                      <c:pt idx="107">
                        <c:v>3.2512661070822828</c:v>
                      </c:pt>
                      <c:pt idx="108">
                        <c:v>3.058330171037698</c:v>
                      </c:pt>
                      <c:pt idx="109">
                        <c:v>3.1843112609976889</c:v>
                      </c:pt>
                      <c:pt idx="110">
                        <c:v>3.084882219401019</c:v>
                      </c:pt>
                      <c:pt idx="111">
                        <c:v>3.1733033302967231</c:v>
                      </c:pt>
                      <c:pt idx="112">
                        <c:v>3.0422484218999939</c:v>
                      </c:pt>
                      <c:pt idx="113">
                        <c:v>2.9991355483900328</c:v>
                      </c:pt>
                      <c:pt idx="114">
                        <c:v>2.9731124126813242</c:v>
                      </c:pt>
                      <c:pt idx="115">
                        <c:v>2.8999574174106328</c:v>
                      </c:pt>
                      <c:pt idx="116">
                        <c:v>3.0705625968180432</c:v>
                      </c:pt>
                      <c:pt idx="117">
                        <c:v>3.095356374858556</c:v>
                      </c:pt>
                      <c:pt idx="118">
                        <c:v>3.0138789354446738</c:v>
                      </c:pt>
                      <c:pt idx="119">
                        <c:v>2.9896263773908922</c:v>
                      </c:pt>
                      <c:pt idx="120">
                        <c:v>3.0563949450636581</c:v>
                      </c:pt>
                      <c:pt idx="121">
                        <c:v>2.7365292950099631</c:v>
                      </c:pt>
                      <c:pt idx="122">
                        <c:v>2.9027938757966609</c:v>
                      </c:pt>
                      <c:pt idx="123">
                        <c:v>2.727827505067109</c:v>
                      </c:pt>
                      <c:pt idx="124">
                        <c:v>2.872143323470957</c:v>
                      </c:pt>
                      <c:pt idx="125">
                        <c:v>3.003946973185621</c:v>
                      </c:pt>
                      <c:pt idx="126">
                        <c:v>2.904114155089621</c:v>
                      </c:pt>
                      <c:pt idx="127">
                        <c:v>2.7434265828403088</c:v>
                      </c:pt>
                      <c:pt idx="128">
                        <c:v>2.708581332044218</c:v>
                      </c:pt>
                      <c:pt idx="129">
                        <c:v>2.813630173176354</c:v>
                      </c:pt>
                      <c:pt idx="130">
                        <c:v>2.821785756361102</c:v>
                      </c:pt>
                      <c:pt idx="131">
                        <c:v>2.7961242228324958</c:v>
                      </c:pt>
                      <c:pt idx="132">
                        <c:v>2.663534316713617</c:v>
                      </c:pt>
                      <c:pt idx="133">
                        <c:v>2.5077204856231181</c:v>
                      </c:pt>
                      <c:pt idx="134">
                        <c:v>2.8524021557607631</c:v>
                      </c:pt>
                      <c:pt idx="135">
                        <c:v>2.6941302130606419</c:v>
                      </c:pt>
                      <c:pt idx="136">
                        <c:v>2.813739506390847</c:v>
                      </c:pt>
                      <c:pt idx="137">
                        <c:v>2.6698215743882292</c:v>
                      </c:pt>
                      <c:pt idx="138">
                        <c:v>2.4772481965912689</c:v>
                      </c:pt>
                      <c:pt idx="139">
                        <c:v>3.1812480300160662</c:v>
                      </c:pt>
                      <c:pt idx="140">
                        <c:v>3.260293968673873</c:v>
                      </c:pt>
                      <c:pt idx="141">
                        <c:v>3.0803238044325858</c:v>
                      </c:pt>
                      <c:pt idx="142">
                        <c:v>3.0060383724150981</c:v>
                      </c:pt>
                      <c:pt idx="143">
                        <c:v>3.1446575452722678</c:v>
                      </c:pt>
                      <c:pt idx="144">
                        <c:v>3.1765326794643549</c:v>
                      </c:pt>
                      <c:pt idx="145">
                        <c:v>3.1390120995546869</c:v>
                      </c:pt>
                      <c:pt idx="146">
                        <c:v>3.1078141459640731</c:v>
                      </c:pt>
                      <c:pt idx="147">
                        <c:v>3.148256122657783</c:v>
                      </c:pt>
                      <c:pt idx="148">
                        <c:v>3.0682464685690349</c:v>
                      </c:pt>
                      <c:pt idx="149">
                        <c:v>3.131872497008811</c:v>
                      </c:pt>
                      <c:pt idx="150">
                        <c:v>3.144898761089622</c:v>
                      </c:pt>
                      <c:pt idx="151">
                        <c:v>3.060477262406069</c:v>
                      </c:pt>
                      <c:pt idx="152">
                        <c:v>3.0712658458366371</c:v>
                      </c:pt>
                      <c:pt idx="153">
                        <c:v>3.085668714859092</c:v>
                      </c:pt>
                      <c:pt idx="154">
                        <c:v>3.0610410025320749</c:v>
                      </c:pt>
                      <c:pt idx="155">
                        <c:v>2.955767810419681</c:v>
                      </c:pt>
                      <c:pt idx="156">
                        <c:v>2.7198320400459699</c:v>
                      </c:pt>
                      <c:pt idx="157">
                        <c:v>2.9578565028405741</c:v>
                      </c:pt>
                      <c:pt idx="158">
                        <c:v>3.0719812926730801</c:v>
                      </c:pt>
                      <c:pt idx="159">
                        <c:v>2.9271908178031789</c:v>
                      </c:pt>
                      <c:pt idx="160">
                        <c:v>2.8065539017793588</c:v>
                      </c:pt>
                      <c:pt idx="161">
                        <c:v>2.761869396576333</c:v>
                      </c:pt>
                      <c:pt idx="162">
                        <c:v>2.941317229402896</c:v>
                      </c:pt>
                      <c:pt idx="163">
                        <c:v>3.0115432067368002</c:v>
                      </c:pt>
                      <c:pt idx="164">
                        <c:v>2.9632689646052022</c:v>
                      </c:pt>
                      <c:pt idx="165">
                        <c:v>2.8658576252308801</c:v>
                      </c:pt>
                      <c:pt idx="166">
                        <c:v>2.6516909215523161</c:v>
                      </c:pt>
                      <c:pt idx="167">
                        <c:v>2.7189750150569139</c:v>
                      </c:pt>
                      <c:pt idx="168">
                        <c:v>2.9493085869909961</c:v>
                      </c:pt>
                      <c:pt idx="169">
                        <c:v>2.957246835835921</c:v>
                      </c:pt>
                      <c:pt idx="170">
                        <c:v>2.888772470824021</c:v>
                      </c:pt>
                      <c:pt idx="171">
                        <c:v>2.7370897737347022</c:v>
                      </c:pt>
                      <c:pt idx="172">
                        <c:v>2.520296557520195</c:v>
                      </c:pt>
                      <c:pt idx="173">
                        <c:v>2.5934956670278391</c:v>
                      </c:pt>
                      <c:pt idx="174">
                        <c:v>2.757483712875052</c:v>
                      </c:pt>
                      <c:pt idx="175">
                        <c:v>2.847840214945633</c:v>
                      </c:pt>
                      <c:pt idx="176">
                        <c:v>2.781454262390338</c:v>
                      </c:pt>
                      <c:pt idx="177">
                        <c:v>2.7285784459946361</c:v>
                      </c:pt>
                      <c:pt idx="178">
                        <c:v>2.62140143299888</c:v>
                      </c:pt>
                      <c:pt idx="179">
                        <c:v>2.4414049936347788</c:v>
                      </c:pt>
                      <c:pt idx="180">
                        <c:v>2.933465374216397</c:v>
                      </c:pt>
                      <c:pt idx="181">
                        <c:v>3.141730498391841</c:v>
                      </c:pt>
                      <c:pt idx="182">
                        <c:v>3.1085967605209972</c:v>
                      </c:pt>
                      <c:pt idx="183">
                        <c:v>2.8021396759559818</c:v>
                      </c:pt>
                      <c:pt idx="184">
                        <c:v>2.8916799945883369</c:v>
                      </c:pt>
                      <c:pt idx="185">
                        <c:v>3.1717628472862121</c:v>
                      </c:pt>
                      <c:pt idx="186">
                        <c:v>3.201613469266658</c:v>
                      </c:pt>
                      <c:pt idx="187">
                        <c:v>3.153017280624709</c:v>
                      </c:pt>
                      <c:pt idx="188">
                        <c:v>2.9390894964040242</c:v>
                      </c:pt>
                      <c:pt idx="189">
                        <c:v>3.054878627227843</c:v>
                      </c:pt>
                      <c:pt idx="190">
                        <c:v>3.191820708750702</c:v>
                      </c:pt>
                      <c:pt idx="191">
                        <c:v>3.1671141339897551</c:v>
                      </c:pt>
                      <c:pt idx="192">
                        <c:v>3.0409776409552709</c:v>
                      </c:pt>
                      <c:pt idx="193">
                        <c:v>3.0690821930177781</c:v>
                      </c:pt>
                      <c:pt idx="194">
                        <c:v>3.0929641512895789</c:v>
                      </c:pt>
                      <c:pt idx="195">
                        <c:v>3.0663215397983041</c:v>
                      </c:pt>
                      <c:pt idx="196">
                        <c:v>2.976648896965008</c:v>
                      </c:pt>
                      <c:pt idx="197">
                        <c:v>2.866238198002272</c:v>
                      </c:pt>
                      <c:pt idx="198">
                        <c:v>2.9953650486425079</c:v>
                      </c:pt>
                      <c:pt idx="199">
                        <c:v>3.0920688945857959</c:v>
                      </c:pt>
                      <c:pt idx="200">
                        <c:v>2.9384132942166281</c:v>
                      </c:pt>
                      <c:pt idx="201">
                        <c:v>2.8493198153725121</c:v>
                      </c:pt>
                      <c:pt idx="202">
                        <c:v>2.862968282478068</c:v>
                      </c:pt>
                      <c:pt idx="203">
                        <c:v>3.0886344210691168</c:v>
                      </c:pt>
                      <c:pt idx="204">
                        <c:v>3.0139365561008131</c:v>
                      </c:pt>
                      <c:pt idx="205">
                        <c:v>2.900674473482233</c:v>
                      </c:pt>
                      <c:pt idx="206">
                        <c:v>2.6974445858583711</c:v>
                      </c:pt>
                      <c:pt idx="207">
                        <c:v>2.892244303590441</c:v>
                      </c:pt>
                      <c:pt idx="208">
                        <c:v>2.881494876498842</c:v>
                      </c:pt>
                      <c:pt idx="209">
                        <c:v>2.9939705724688248</c:v>
                      </c:pt>
                      <c:pt idx="210">
                        <c:v>2.933059281144589</c:v>
                      </c:pt>
                      <c:pt idx="211">
                        <c:v>2.7139734850712669</c:v>
                      </c:pt>
                      <c:pt idx="212">
                        <c:v>2.6121868149409599</c:v>
                      </c:pt>
                      <c:pt idx="213">
                        <c:v>2.629782178177166</c:v>
                      </c:pt>
                      <c:pt idx="214">
                        <c:v>2.7266761294149569</c:v>
                      </c:pt>
                      <c:pt idx="215">
                        <c:v>2.959968626921234</c:v>
                      </c:pt>
                      <c:pt idx="216">
                        <c:v>2.8048729012846079</c:v>
                      </c:pt>
                      <c:pt idx="217">
                        <c:v>2.8133200193397219</c:v>
                      </c:pt>
                      <c:pt idx="218">
                        <c:v>2.6467418254284079</c:v>
                      </c:pt>
                      <c:pt idx="219">
                        <c:v>2.4863866340635421</c:v>
                      </c:pt>
                      <c:pt idx="220">
                        <c:v>2.710346862930602</c:v>
                      </c:pt>
                      <c:pt idx="221">
                        <c:v>2.8905790712335322</c:v>
                      </c:pt>
                      <c:pt idx="222">
                        <c:v>2.8338636617571549</c:v>
                      </c:pt>
                      <c:pt idx="223">
                        <c:v>2.808467690076426</c:v>
                      </c:pt>
                      <c:pt idx="224">
                        <c:v>2.6897840740237631</c:v>
                      </c:pt>
                      <c:pt idx="225">
                        <c:v>2.524031140688952</c:v>
                      </c:pt>
                      <c:pt idx="226">
                        <c:v>2.3207224413509322</c:v>
                      </c:pt>
                      <c:pt idx="227">
                        <c:v>2.895484305605299</c:v>
                      </c:pt>
                      <c:pt idx="228">
                        <c:v>2.9058952748159301</c:v>
                      </c:pt>
                      <c:pt idx="229">
                        <c:v>2.9200034751930919</c:v>
                      </c:pt>
                      <c:pt idx="230">
                        <c:v>2.3280314620147151</c:v>
                      </c:pt>
                      <c:pt idx="231">
                        <c:v>3.2498808637871179</c:v>
                      </c:pt>
                      <c:pt idx="232">
                        <c:v>2.9075925745323059</c:v>
                      </c:pt>
                      <c:pt idx="233">
                        <c:v>2.8407399013291941</c:v>
                      </c:pt>
                      <c:pt idx="234">
                        <c:v>3.024019074745155</c:v>
                      </c:pt>
                      <c:pt idx="235">
                        <c:v>3.035095371340697</c:v>
                      </c:pt>
                      <c:pt idx="236">
                        <c:v>3.1560894223303348</c:v>
                      </c:pt>
                      <c:pt idx="237">
                        <c:v>3.2359986252932811</c:v>
                      </c:pt>
                      <c:pt idx="238">
                        <c:v>3.1764192265013071</c:v>
                      </c:pt>
                      <c:pt idx="239">
                        <c:v>3.066612982055323</c:v>
                      </c:pt>
                      <c:pt idx="240">
                        <c:v>3.1929323297593828</c:v>
                      </c:pt>
                      <c:pt idx="241">
                        <c:v>3.196464588901553</c:v>
                      </c:pt>
                      <c:pt idx="242">
                        <c:v>3.1352664204817362</c:v>
                      </c:pt>
                      <c:pt idx="243">
                        <c:v>2.9525737773917431</c:v>
                      </c:pt>
                      <c:pt idx="244">
                        <c:v>3.030956680498829</c:v>
                      </c:pt>
                      <c:pt idx="245">
                        <c:v>3.1076897442702571</c:v>
                      </c:pt>
                      <c:pt idx="246">
                        <c:v>3.1208346130921369</c:v>
                      </c:pt>
                      <c:pt idx="247">
                        <c:v>3.010325422058215</c:v>
                      </c:pt>
                      <c:pt idx="248">
                        <c:v>2.884382775602043</c:v>
                      </c:pt>
                      <c:pt idx="249">
                        <c:v>2.988757086993882</c:v>
                      </c:pt>
                      <c:pt idx="250">
                        <c:v>3.054303236240147</c:v>
                      </c:pt>
                      <c:pt idx="251">
                        <c:v>3.049709465766024</c:v>
                      </c:pt>
                      <c:pt idx="252">
                        <c:v>2.8918749967749089</c:v>
                      </c:pt>
                      <c:pt idx="253">
                        <c:v>2.7510829093561768</c:v>
                      </c:pt>
                      <c:pt idx="254">
                        <c:v>2.9733189012101491</c:v>
                      </c:pt>
                      <c:pt idx="255">
                        <c:v>3.0404525460655178</c:v>
                      </c:pt>
                      <c:pt idx="256">
                        <c:v>3.05286321172512</c:v>
                      </c:pt>
                      <c:pt idx="257">
                        <c:v>2.9797349120172711</c:v>
                      </c:pt>
                      <c:pt idx="258">
                        <c:v>2.8172829371010142</c:v>
                      </c:pt>
                      <c:pt idx="259">
                        <c:v>2.5667159826634638</c:v>
                      </c:pt>
                      <c:pt idx="260">
                        <c:v>2.8883182255070969</c:v>
                      </c:pt>
                      <c:pt idx="261">
                        <c:v>2.9239146659681849</c:v>
                      </c:pt>
                      <c:pt idx="262">
                        <c:v>2.9453938339337591</c:v>
                      </c:pt>
                      <c:pt idx="263">
                        <c:v>2.8614203912056229</c:v>
                      </c:pt>
                      <c:pt idx="264">
                        <c:v>2.691350915299775</c:v>
                      </c:pt>
                      <c:pt idx="265">
                        <c:v>2.5082583742071001</c:v>
                      </c:pt>
                      <c:pt idx="266">
                        <c:v>2.5707126959870972</c:v>
                      </c:pt>
                      <c:pt idx="267">
                        <c:v>2.9257966944585672</c:v>
                      </c:pt>
                      <c:pt idx="268">
                        <c:v>2.96558161352324</c:v>
                      </c:pt>
                      <c:pt idx="269">
                        <c:v>2.8704637119907068</c:v>
                      </c:pt>
                      <c:pt idx="270">
                        <c:v>2.6315050976654391</c:v>
                      </c:pt>
                      <c:pt idx="271">
                        <c:v>2.5641071570827352</c:v>
                      </c:pt>
                      <c:pt idx="272">
                        <c:v>2.385129060604767</c:v>
                      </c:pt>
                      <c:pt idx="273">
                        <c:v>2.630679239368384</c:v>
                      </c:pt>
                      <c:pt idx="274">
                        <c:v>2.6488727927160181</c:v>
                      </c:pt>
                      <c:pt idx="275">
                        <c:v>2.8803986523287781</c:v>
                      </c:pt>
                      <c:pt idx="276">
                        <c:v>2.8091433912866282</c:v>
                      </c:pt>
                      <c:pt idx="277">
                        <c:v>2.7683821005052338</c:v>
                      </c:pt>
                      <c:pt idx="278">
                        <c:v>2.5888636343483089</c:v>
                      </c:pt>
                      <c:pt idx="279">
                        <c:v>2.4372649542504918</c:v>
                      </c:pt>
                      <c:pt idx="280">
                        <c:v>2.282307540588524</c:v>
                      </c:pt>
                      <c:pt idx="281">
                        <c:v>2.330532350158907</c:v>
                      </c:pt>
                      <c:pt idx="282">
                        <c:v>2.530183086260541</c:v>
                      </c:pt>
                      <c:pt idx="283">
                        <c:v>2.8044716145732851</c:v>
                      </c:pt>
                      <c:pt idx="284">
                        <c:v>2.798639767635013</c:v>
                      </c:pt>
                      <c:pt idx="285">
                        <c:v>3.0353586348072379</c:v>
                      </c:pt>
                      <c:pt idx="286">
                        <c:v>3.0199590350045251</c:v>
                      </c:pt>
                      <c:pt idx="287">
                        <c:v>3.1321439120614381</c:v>
                      </c:pt>
                      <c:pt idx="288">
                        <c:v>3.1079520544609371</c:v>
                      </c:pt>
                      <c:pt idx="289">
                        <c:v>3.1999713584663891</c:v>
                      </c:pt>
                      <c:pt idx="290">
                        <c:v>2.7958748478606381</c:v>
                      </c:pt>
                      <c:pt idx="291">
                        <c:v>3.2036805789770431</c:v>
                      </c:pt>
                      <c:pt idx="292">
                        <c:v>3.2368965926305688</c:v>
                      </c:pt>
                      <c:pt idx="293">
                        <c:v>3.1635080132637432</c:v>
                      </c:pt>
                      <c:pt idx="294">
                        <c:v>3.0588175199612619</c:v>
                      </c:pt>
                      <c:pt idx="295">
                        <c:v>3.0787059125760292</c:v>
                      </c:pt>
                      <c:pt idx="296">
                        <c:v>3.0247964266271179</c:v>
                      </c:pt>
                      <c:pt idx="297">
                        <c:v>3.122281202109245</c:v>
                      </c:pt>
                      <c:pt idx="298">
                        <c:v>2.8439614753076179</c:v>
                      </c:pt>
                      <c:pt idx="299">
                        <c:v>3.0723659906299892</c:v>
                      </c:pt>
                      <c:pt idx="300">
                        <c:v>3.1707472820591431</c:v>
                      </c:pt>
                      <c:pt idx="301">
                        <c:v>3.1529532311545649</c:v>
                      </c:pt>
                      <c:pt idx="302">
                        <c:v>2.9720541948285781</c:v>
                      </c:pt>
                      <c:pt idx="303">
                        <c:v>2.7402849204612911</c:v>
                      </c:pt>
                      <c:pt idx="304">
                        <c:v>3.025607159368692</c:v>
                      </c:pt>
                      <c:pt idx="305">
                        <c:v>3.1446458403273412</c:v>
                      </c:pt>
                      <c:pt idx="306">
                        <c:v>3.1643674081330722</c:v>
                      </c:pt>
                      <c:pt idx="307">
                        <c:v>3.0942720310249592</c:v>
                      </c:pt>
                      <c:pt idx="308">
                        <c:v>2.953558859263929</c:v>
                      </c:pt>
                      <c:pt idx="309">
                        <c:v>2.7814044361375059</c:v>
                      </c:pt>
                      <c:pt idx="310">
                        <c:v>2.950726401236472</c:v>
                      </c:pt>
                      <c:pt idx="311">
                        <c:v>3.1186212114866771</c:v>
                      </c:pt>
                      <c:pt idx="312">
                        <c:v>3.1015460335373342</c:v>
                      </c:pt>
                      <c:pt idx="313">
                        <c:v>3.0078885934514692</c:v>
                      </c:pt>
                      <c:pt idx="314">
                        <c:v>2.6863793920542629</c:v>
                      </c:pt>
                      <c:pt idx="315">
                        <c:v>2.628331442640222</c:v>
                      </c:pt>
                      <c:pt idx="316">
                        <c:v>2.9926068245469741</c:v>
                      </c:pt>
                      <c:pt idx="317">
                        <c:v>3.0901730012468631</c:v>
                      </c:pt>
                      <c:pt idx="318">
                        <c:v>2.9895593327594341</c:v>
                      </c:pt>
                      <c:pt idx="319">
                        <c:v>2.8926587776580099</c:v>
                      </c:pt>
                      <c:pt idx="320">
                        <c:v>2.71947144454789</c:v>
                      </c:pt>
                      <c:pt idx="321">
                        <c:v>2.5233389171482701</c:v>
                      </c:pt>
                      <c:pt idx="322">
                        <c:v>2.9180620968746198</c:v>
                      </c:pt>
                      <c:pt idx="323">
                        <c:v>2.962900844081088</c:v>
                      </c:pt>
                      <c:pt idx="324">
                        <c:v>3.0295796981889951</c:v>
                      </c:pt>
                      <c:pt idx="325">
                        <c:v>2.9230263556306162</c:v>
                      </c:pt>
                      <c:pt idx="326">
                        <c:v>2.770421912599518</c:v>
                      </c:pt>
                      <c:pt idx="327">
                        <c:v>2.580872163982701</c:v>
                      </c:pt>
                      <c:pt idx="328">
                        <c:v>2.4196063744907819</c:v>
                      </c:pt>
                      <c:pt idx="329">
                        <c:v>2.4997060505469082</c:v>
                      </c:pt>
                      <c:pt idx="330">
                        <c:v>2.727559216187736</c:v>
                      </c:pt>
                      <c:pt idx="331">
                        <c:v>2.9962425596846942</c:v>
                      </c:pt>
                      <c:pt idx="332">
                        <c:v>2.8759337326762129</c:v>
                      </c:pt>
                      <c:pt idx="333">
                        <c:v>2.7990512236631329</c:v>
                      </c:pt>
                      <c:pt idx="334">
                        <c:v>2.6342347883664301</c:v>
                      </c:pt>
                      <c:pt idx="335">
                        <c:v>2.4517360527288798</c:v>
                      </c:pt>
                      <c:pt idx="336">
                        <c:v>2.3114419673825668</c:v>
                      </c:pt>
                      <c:pt idx="337">
                        <c:v>2.7561167565388338</c:v>
                      </c:pt>
                      <c:pt idx="338">
                        <c:v>2.879010382375415</c:v>
                      </c:pt>
                      <c:pt idx="339">
                        <c:v>2.912695333961473</c:v>
                      </c:pt>
                      <c:pt idx="340">
                        <c:v>2.8103393633428979</c:v>
                      </c:pt>
                      <c:pt idx="341">
                        <c:v>2.6428354208361662</c:v>
                      </c:pt>
                      <c:pt idx="342">
                        <c:v>2.5149855364951188</c:v>
                      </c:pt>
                      <c:pt idx="343">
                        <c:v>2.333568891644803</c:v>
                      </c:pt>
                      <c:pt idx="344">
                        <c:v>2.2136576390895781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F911-4133-AE79-C0B1D6F3E2F4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DATA!$M$1</c15:sqref>
                        </c15:formulaRef>
                      </c:ext>
                    </c:extLst>
                    <c:strCache>
                      <c:ptCount val="1"/>
                      <c:pt idx="0">
                        <c:v>GL_N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DATA!$M$2:$M$346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0.60228161341009345</c:v>
                      </c:pt>
                      <c:pt idx="1">
                        <c:v>0.63588048834404154</c:v>
                      </c:pt>
                      <c:pt idx="2">
                        <c:v>0.61920073715666923</c:v>
                      </c:pt>
                      <c:pt idx="3">
                        <c:v>0.65946582481243299</c:v>
                      </c:pt>
                      <c:pt idx="4">
                        <c:v>0.5982092583081402</c:v>
                      </c:pt>
                      <c:pt idx="5">
                        <c:v>0.71830087049633595</c:v>
                      </c:pt>
                      <c:pt idx="6">
                        <c:v>0.63819545304397063</c:v>
                      </c:pt>
                      <c:pt idx="7">
                        <c:v>0.63155376689242038</c:v>
                      </c:pt>
                      <c:pt idx="8">
                        <c:v>0.68075212778167027</c:v>
                      </c:pt>
                      <c:pt idx="9">
                        <c:v>0.63115555346662844</c:v>
                      </c:pt>
                      <c:pt idx="10">
                        <c:v>0.5967403060335561</c:v>
                      </c:pt>
                      <c:pt idx="11">
                        <c:v>0.6652220977078741</c:v>
                      </c:pt>
                      <c:pt idx="12">
                        <c:v>0.59262843005750598</c:v>
                      </c:pt>
                      <c:pt idx="13">
                        <c:v>0.62776376320909311</c:v>
                      </c:pt>
                      <c:pt idx="14">
                        <c:v>0.6539936143812336</c:v>
                      </c:pt>
                      <c:pt idx="15">
                        <c:v>0.5759959993056003</c:v>
                      </c:pt>
                      <c:pt idx="16">
                        <c:v>0.64123635712409877</c:v>
                      </c:pt>
                      <c:pt idx="17">
                        <c:v>0.58580920397454928</c:v>
                      </c:pt>
                      <c:pt idx="18">
                        <c:v>0.66327556766136997</c:v>
                      </c:pt>
                      <c:pt idx="19">
                        <c:v>0.62810018288006897</c:v>
                      </c:pt>
                      <c:pt idx="20">
                        <c:v>0.69492672024391078</c:v>
                      </c:pt>
                      <c:pt idx="21">
                        <c:v>0.66821349418122622</c:v>
                      </c:pt>
                      <c:pt idx="22">
                        <c:v>0.58920664726723826</c:v>
                      </c:pt>
                      <c:pt idx="23">
                        <c:v>0.63125651750462808</c:v>
                      </c:pt>
                      <c:pt idx="24">
                        <c:v>0.66153941711875208</c:v>
                      </c:pt>
                      <c:pt idx="25">
                        <c:v>0.57908174596138506</c:v>
                      </c:pt>
                      <c:pt idx="26">
                        <c:v>0.5995628174078671</c:v>
                      </c:pt>
                      <c:pt idx="27">
                        <c:v>0.58343219416873493</c:v>
                      </c:pt>
                      <c:pt idx="28">
                        <c:v>0.64611765739524618</c:v>
                      </c:pt>
                      <c:pt idx="29">
                        <c:v>0.70397180162255646</c:v>
                      </c:pt>
                      <c:pt idx="30">
                        <c:v>0.66614634930474559</c:v>
                      </c:pt>
                      <c:pt idx="31">
                        <c:v>0.59812867006734316</c:v>
                      </c:pt>
                      <c:pt idx="32">
                        <c:v>0.6201994039713834</c:v>
                      </c:pt>
                      <c:pt idx="33">
                        <c:v>0.6910152706102467</c:v>
                      </c:pt>
                      <c:pt idx="34">
                        <c:v>0.58415500247907393</c:v>
                      </c:pt>
                      <c:pt idx="35">
                        <c:v>0.61332001526878266</c:v>
                      </c:pt>
                      <c:pt idx="36">
                        <c:v>0.64139023819310947</c:v>
                      </c:pt>
                      <c:pt idx="37">
                        <c:v>0.69776530382002122</c:v>
                      </c:pt>
                      <c:pt idx="38">
                        <c:v>0.5837620227837782</c:v>
                      </c:pt>
                      <c:pt idx="39">
                        <c:v>0.62453127808081155</c:v>
                      </c:pt>
                      <c:pt idx="40">
                        <c:v>0.59447357098836906</c:v>
                      </c:pt>
                      <c:pt idx="41">
                        <c:v>0.60280662961494891</c:v>
                      </c:pt>
                      <c:pt idx="42">
                        <c:v>0.62105033102243179</c:v>
                      </c:pt>
                      <c:pt idx="43">
                        <c:v>0.61619950457748496</c:v>
                      </c:pt>
                      <c:pt idx="44">
                        <c:v>0.69681820415494578</c:v>
                      </c:pt>
                      <c:pt idx="45">
                        <c:v>0.5880778263437938</c:v>
                      </c:pt>
                      <c:pt idx="46">
                        <c:v>0.61224568615876074</c:v>
                      </c:pt>
                      <c:pt idx="47">
                        <c:v>0.6474984794184051</c:v>
                      </c:pt>
                      <c:pt idx="48">
                        <c:v>0.60192048412725474</c:v>
                      </c:pt>
                      <c:pt idx="49">
                        <c:v>0.60161294715873026</c:v>
                      </c:pt>
                      <c:pt idx="50">
                        <c:v>0.64986153619414366</c:v>
                      </c:pt>
                      <c:pt idx="51">
                        <c:v>0.72213436964073507</c:v>
                      </c:pt>
                      <c:pt idx="52">
                        <c:v>0.59590069197009443</c:v>
                      </c:pt>
                      <c:pt idx="53">
                        <c:v>0.63198922566929838</c:v>
                      </c:pt>
                      <c:pt idx="54">
                        <c:v>0.65590523651606958</c:v>
                      </c:pt>
                      <c:pt idx="55">
                        <c:v>0.7158301217390215</c:v>
                      </c:pt>
                      <c:pt idx="56">
                        <c:v>0.57616710981557362</c:v>
                      </c:pt>
                      <c:pt idx="57">
                        <c:v>0.70606087963201858</c:v>
                      </c:pt>
                      <c:pt idx="58">
                        <c:v>0.57591445995973678</c:v>
                      </c:pt>
                      <c:pt idx="59">
                        <c:v>0.62251622759171621</c:v>
                      </c:pt>
                      <c:pt idx="60">
                        <c:v>0.59240105033722423</c:v>
                      </c:pt>
                      <c:pt idx="61">
                        <c:v>0.6431375608744192</c:v>
                      </c:pt>
                      <c:pt idx="62">
                        <c:v>0.65760251013599058</c:v>
                      </c:pt>
                      <c:pt idx="63">
                        <c:v>0.6093654369943361</c:v>
                      </c:pt>
                      <c:pt idx="64">
                        <c:v>0.67374754272580939</c:v>
                      </c:pt>
                      <c:pt idx="65">
                        <c:v>0.56346722630621771</c:v>
                      </c:pt>
                      <c:pt idx="66">
                        <c:v>0.61452004729652843</c:v>
                      </c:pt>
                      <c:pt idx="67">
                        <c:v>0.62913098426829206</c:v>
                      </c:pt>
                      <c:pt idx="68">
                        <c:v>0.66971467752207015</c:v>
                      </c:pt>
                      <c:pt idx="69">
                        <c:v>0.58247736568729291</c:v>
                      </c:pt>
                      <c:pt idx="70">
                        <c:v>0.65916540801623924</c:v>
                      </c:pt>
                      <c:pt idx="71">
                        <c:v>0.65585482255064187</c:v>
                      </c:pt>
                      <c:pt idx="72">
                        <c:v>0.78680445566370116</c:v>
                      </c:pt>
                      <c:pt idx="73">
                        <c:v>0.57050313497661764</c:v>
                      </c:pt>
                      <c:pt idx="74">
                        <c:v>0.59964602696278269</c:v>
                      </c:pt>
                      <c:pt idx="75">
                        <c:v>0.69605196071106046</c:v>
                      </c:pt>
                      <c:pt idx="76">
                        <c:v>0.72397874709779186</c:v>
                      </c:pt>
                      <c:pt idx="77">
                        <c:v>0.79914437967216867</c:v>
                      </c:pt>
                      <c:pt idx="78">
                        <c:v>0.6054669819454318</c:v>
                      </c:pt>
                      <c:pt idx="79">
                        <c:v>0.55635468595969872</c:v>
                      </c:pt>
                      <c:pt idx="80">
                        <c:v>0.66251100345882163</c:v>
                      </c:pt>
                      <c:pt idx="81">
                        <c:v>0.60039462491210827</c:v>
                      </c:pt>
                      <c:pt idx="82">
                        <c:v>0.60052482277071773</c:v>
                      </c:pt>
                      <c:pt idx="83">
                        <c:v>0.59323523351328356</c:v>
                      </c:pt>
                      <c:pt idx="84">
                        <c:v>0.70462558958527444</c:v>
                      </c:pt>
                      <c:pt idx="85">
                        <c:v>0.63939828957037614</c:v>
                      </c:pt>
                      <c:pt idx="86">
                        <c:v>0.61819998995435632</c:v>
                      </c:pt>
                      <c:pt idx="87">
                        <c:v>0.64094695968853432</c:v>
                      </c:pt>
                      <c:pt idx="88">
                        <c:v>0.60367777250992205</c:v>
                      </c:pt>
                      <c:pt idx="89">
                        <c:v>0.59753107684016504</c:v>
                      </c:pt>
                      <c:pt idx="90">
                        <c:v>0.62924638440034764</c:v>
                      </c:pt>
                      <c:pt idx="91">
                        <c:v>0.71703942110411245</c:v>
                      </c:pt>
                      <c:pt idx="92">
                        <c:v>0.60332036978266856</c:v>
                      </c:pt>
                      <c:pt idx="93">
                        <c:v>0.62939686469076617</c:v>
                      </c:pt>
                      <c:pt idx="94">
                        <c:v>0.67876729960268922</c:v>
                      </c:pt>
                      <c:pt idx="95">
                        <c:v>0.71790148608777038</c:v>
                      </c:pt>
                      <c:pt idx="96">
                        <c:v>0.57943966131451197</c:v>
                      </c:pt>
                      <c:pt idx="97">
                        <c:v>0.60836056607753386</c:v>
                      </c:pt>
                      <c:pt idx="98">
                        <c:v>0.63789631071240638</c:v>
                      </c:pt>
                      <c:pt idx="99">
                        <c:v>0.66692998395294478</c:v>
                      </c:pt>
                      <c:pt idx="100">
                        <c:v>0.74811006275320469</c:v>
                      </c:pt>
                      <c:pt idx="101">
                        <c:v>0.59661155247067332</c:v>
                      </c:pt>
                      <c:pt idx="102">
                        <c:v>0.61961347571395398</c:v>
                      </c:pt>
                      <c:pt idx="103">
                        <c:v>0.74502039959199118</c:v>
                      </c:pt>
                      <c:pt idx="104">
                        <c:v>0.80571012403098308</c:v>
                      </c:pt>
                      <c:pt idx="105">
                        <c:v>0.82218419225381689</c:v>
                      </c:pt>
                      <c:pt idx="106">
                        <c:v>0.64468648965710018</c:v>
                      </c:pt>
                      <c:pt idx="107">
                        <c:v>0.58412363633656617</c:v>
                      </c:pt>
                      <c:pt idx="108">
                        <c:v>0.59575423062688737</c:v>
                      </c:pt>
                      <c:pt idx="109">
                        <c:v>0.59895354148329905</c:v>
                      </c:pt>
                      <c:pt idx="110">
                        <c:v>0.70674888445644124</c:v>
                      </c:pt>
                      <c:pt idx="111">
                        <c:v>0.62228862279390029</c:v>
                      </c:pt>
                      <c:pt idx="112">
                        <c:v>0.57663486157863342</c:v>
                      </c:pt>
                      <c:pt idx="113">
                        <c:v>0.72318421085550766</c:v>
                      </c:pt>
                      <c:pt idx="114">
                        <c:v>0.64831651742886964</c:v>
                      </c:pt>
                      <c:pt idx="115">
                        <c:v>0.62654365414838276</c:v>
                      </c:pt>
                      <c:pt idx="116">
                        <c:v>0.6586712648815608</c:v>
                      </c:pt>
                      <c:pt idx="117">
                        <c:v>0.69548076995065033</c:v>
                      </c:pt>
                      <c:pt idx="118">
                        <c:v>0.70202381036465034</c:v>
                      </c:pt>
                      <c:pt idx="119">
                        <c:v>0.57002353089953151</c:v>
                      </c:pt>
                      <c:pt idx="120">
                        <c:v>0.6222551124517619</c:v>
                      </c:pt>
                      <c:pt idx="121">
                        <c:v>0.66180822388181404</c:v>
                      </c:pt>
                      <c:pt idx="122">
                        <c:v>0.68474733030100665</c:v>
                      </c:pt>
                      <c:pt idx="123">
                        <c:v>0.56696468045027859</c:v>
                      </c:pt>
                      <c:pt idx="124">
                        <c:v>0.59928832477607574</c:v>
                      </c:pt>
                      <c:pt idx="125">
                        <c:v>0.63491016111781984</c:v>
                      </c:pt>
                      <c:pt idx="126">
                        <c:v>0.75642685696334344</c:v>
                      </c:pt>
                      <c:pt idx="127">
                        <c:v>0.8363992718310429</c:v>
                      </c:pt>
                      <c:pt idx="128">
                        <c:v>0.59267985347935437</c:v>
                      </c:pt>
                      <c:pt idx="129">
                        <c:v>0.63442821942121586</c:v>
                      </c:pt>
                      <c:pt idx="130">
                        <c:v>0.68568438438684176</c:v>
                      </c:pt>
                      <c:pt idx="131">
                        <c:v>0.81609769750826855</c:v>
                      </c:pt>
                      <c:pt idx="132">
                        <c:v>0.81928662161398991</c:v>
                      </c:pt>
                      <c:pt idx="133">
                        <c:v>0.57910215082956706</c:v>
                      </c:pt>
                      <c:pt idx="134">
                        <c:v>0.61479383881933647</c:v>
                      </c:pt>
                      <c:pt idx="135">
                        <c:v>0.65530975780979939</c:v>
                      </c:pt>
                      <c:pt idx="136">
                        <c:v>0.74637516910621016</c:v>
                      </c:pt>
                      <c:pt idx="137">
                        <c:v>0.77726804222557633</c:v>
                      </c:pt>
                      <c:pt idx="138">
                        <c:v>0.82596701241582626</c:v>
                      </c:pt>
                      <c:pt idx="139">
                        <c:v>0.57275120999515816</c:v>
                      </c:pt>
                      <c:pt idx="140">
                        <c:v>0.61276656274020158</c:v>
                      </c:pt>
                      <c:pt idx="141">
                        <c:v>0.63118789474393966</c:v>
                      </c:pt>
                      <c:pt idx="142">
                        <c:v>0.62771212468734561</c:v>
                      </c:pt>
                      <c:pt idx="143">
                        <c:v>0.60406341964739274</c:v>
                      </c:pt>
                      <c:pt idx="144">
                        <c:v>0.67330539806606216</c:v>
                      </c:pt>
                      <c:pt idx="145">
                        <c:v>0.57301074435020849</c:v>
                      </c:pt>
                      <c:pt idx="146">
                        <c:v>0.73445465496782569</c:v>
                      </c:pt>
                      <c:pt idx="147">
                        <c:v>0.6500474990583569</c:v>
                      </c:pt>
                      <c:pt idx="148">
                        <c:v>0.55758385919046105</c:v>
                      </c:pt>
                      <c:pt idx="149">
                        <c:v>0.59754534470697052</c:v>
                      </c:pt>
                      <c:pt idx="150">
                        <c:v>0.64415972431503665</c:v>
                      </c:pt>
                      <c:pt idx="151">
                        <c:v>0.74553180963911325</c:v>
                      </c:pt>
                      <c:pt idx="152">
                        <c:v>0.57892806623977089</c:v>
                      </c:pt>
                      <c:pt idx="153">
                        <c:v>0.62912422275696811</c:v>
                      </c:pt>
                      <c:pt idx="154">
                        <c:v>0.64797069566134113</c:v>
                      </c:pt>
                      <c:pt idx="155">
                        <c:v>0.76503489441861683</c:v>
                      </c:pt>
                      <c:pt idx="156">
                        <c:v>0.63193223186666514</c:v>
                      </c:pt>
                      <c:pt idx="157">
                        <c:v>0.61862446256005532</c:v>
                      </c:pt>
                      <c:pt idx="158">
                        <c:v>0.63396641391509745</c:v>
                      </c:pt>
                      <c:pt idx="159">
                        <c:v>0.7362494918081981</c:v>
                      </c:pt>
                      <c:pt idx="160">
                        <c:v>0.79068298364532197</c:v>
                      </c:pt>
                      <c:pt idx="161">
                        <c:v>0.5751929538052295</c:v>
                      </c:pt>
                      <c:pt idx="162">
                        <c:v>0.59071009293296384</c:v>
                      </c:pt>
                      <c:pt idx="163">
                        <c:v>0.69325695260876352</c:v>
                      </c:pt>
                      <c:pt idx="164">
                        <c:v>0.65061479390269505</c:v>
                      </c:pt>
                      <c:pt idx="165">
                        <c:v>0.69373339161518244</c:v>
                      </c:pt>
                      <c:pt idx="166">
                        <c:v>0.8390557089520867</c:v>
                      </c:pt>
                      <c:pt idx="167">
                        <c:v>0.58295808412221284</c:v>
                      </c:pt>
                      <c:pt idx="168">
                        <c:v>0.60129126224673113</c:v>
                      </c:pt>
                      <c:pt idx="169">
                        <c:v>0.65408821017151109</c:v>
                      </c:pt>
                      <c:pt idx="170">
                        <c:v>0.69736588517134757</c:v>
                      </c:pt>
                      <c:pt idx="171">
                        <c:v>0.71734028562495367</c:v>
                      </c:pt>
                      <c:pt idx="172">
                        <c:v>0.8527371544482627</c:v>
                      </c:pt>
                      <c:pt idx="173">
                        <c:v>0.56961833754331526</c:v>
                      </c:pt>
                      <c:pt idx="174">
                        <c:v>0.6275696655665457</c:v>
                      </c:pt>
                      <c:pt idx="175">
                        <c:v>0.62827941634275342</c:v>
                      </c:pt>
                      <c:pt idx="176">
                        <c:v>0.67652604385119863</c:v>
                      </c:pt>
                      <c:pt idx="177">
                        <c:v>0.69575314337739569</c:v>
                      </c:pt>
                      <c:pt idx="178">
                        <c:v>0.88492269145026692</c:v>
                      </c:pt>
                      <c:pt idx="179">
                        <c:v>0.88681403776649714</c:v>
                      </c:pt>
                      <c:pt idx="180">
                        <c:v>0.64188855056640048</c:v>
                      </c:pt>
                      <c:pt idx="181">
                        <c:v>0.65479098572988059</c:v>
                      </c:pt>
                      <c:pt idx="182">
                        <c:v>0.64785564927623251</c:v>
                      </c:pt>
                      <c:pt idx="183">
                        <c:v>0.66316997259739319</c:v>
                      </c:pt>
                      <c:pt idx="184">
                        <c:v>0.65868063549686795</c:v>
                      </c:pt>
                      <c:pt idx="185">
                        <c:v>0.68352420267851055</c:v>
                      </c:pt>
                      <c:pt idx="186">
                        <c:v>0.58254703858912316</c:v>
                      </c:pt>
                      <c:pt idx="187">
                        <c:v>0.6093991988967522</c:v>
                      </c:pt>
                      <c:pt idx="188">
                        <c:v>0.64782863977716287</c:v>
                      </c:pt>
                      <c:pt idx="189">
                        <c:v>0.59789194509832033</c:v>
                      </c:pt>
                      <c:pt idx="190">
                        <c:v>0.62798452290749596</c:v>
                      </c:pt>
                      <c:pt idx="191">
                        <c:v>0.63553030046012693</c:v>
                      </c:pt>
                      <c:pt idx="192">
                        <c:v>0.66076669802286958</c:v>
                      </c:pt>
                      <c:pt idx="193">
                        <c:v>0.62846744460941928</c:v>
                      </c:pt>
                      <c:pt idx="194">
                        <c:v>0.72240172653977686</c:v>
                      </c:pt>
                      <c:pt idx="195">
                        <c:v>0.71638645780545229</c:v>
                      </c:pt>
                      <c:pt idx="196">
                        <c:v>0.77854972057944893</c:v>
                      </c:pt>
                      <c:pt idx="197">
                        <c:v>0.6431010844949413</c:v>
                      </c:pt>
                      <c:pt idx="198">
                        <c:v>0.62589777658677037</c:v>
                      </c:pt>
                      <c:pt idx="199">
                        <c:v>0.69200983388027226</c:v>
                      </c:pt>
                      <c:pt idx="200">
                        <c:v>0.76705965078642924</c:v>
                      </c:pt>
                      <c:pt idx="201">
                        <c:v>0.81466459459913032</c:v>
                      </c:pt>
                      <c:pt idx="202">
                        <c:v>0.59268978852352716</c:v>
                      </c:pt>
                      <c:pt idx="203">
                        <c:v>0.61822401392285964</c:v>
                      </c:pt>
                      <c:pt idx="204">
                        <c:v>0.68390983700063701</c:v>
                      </c:pt>
                      <c:pt idx="205">
                        <c:v>0.76359329585593672</c:v>
                      </c:pt>
                      <c:pt idx="206">
                        <c:v>0.85026011703459425</c:v>
                      </c:pt>
                      <c:pt idx="207">
                        <c:v>0.59278084132830544</c:v>
                      </c:pt>
                      <c:pt idx="208">
                        <c:v>0.6033225558456049</c:v>
                      </c:pt>
                      <c:pt idx="209">
                        <c:v>0.68570377173408792</c:v>
                      </c:pt>
                      <c:pt idx="210">
                        <c:v>0.67388645391476631</c:v>
                      </c:pt>
                      <c:pt idx="211">
                        <c:v>0.77942192543598254</c:v>
                      </c:pt>
                      <c:pt idx="212">
                        <c:v>0.90261861441436841</c:v>
                      </c:pt>
                      <c:pt idx="213">
                        <c:v>0.622176247275948</c:v>
                      </c:pt>
                      <c:pt idx="214">
                        <c:v>0.67860679466324092</c:v>
                      </c:pt>
                      <c:pt idx="215">
                        <c:v>0.68481162818001662</c:v>
                      </c:pt>
                      <c:pt idx="216">
                        <c:v>0.72636342772820806</c:v>
                      </c:pt>
                      <c:pt idx="217">
                        <c:v>0.81656838732944159</c:v>
                      </c:pt>
                      <c:pt idx="218">
                        <c:v>0.75201807298325496</c:v>
                      </c:pt>
                      <c:pt idx="219">
                        <c:v>0.91170445913885545</c:v>
                      </c:pt>
                      <c:pt idx="220">
                        <c:v>0.58960901881421246</c:v>
                      </c:pt>
                      <c:pt idx="221">
                        <c:v>0.65606565120452898</c:v>
                      </c:pt>
                      <c:pt idx="222">
                        <c:v>0.64936316590118681</c:v>
                      </c:pt>
                      <c:pt idx="223">
                        <c:v>0.68907117059734813</c:v>
                      </c:pt>
                      <c:pt idx="224">
                        <c:v>0.80361058479222591</c:v>
                      </c:pt>
                      <c:pt idx="225">
                        <c:v>0.88450701846637736</c:v>
                      </c:pt>
                      <c:pt idx="226">
                        <c:v>0.80787840890828189</c:v>
                      </c:pt>
                      <c:pt idx="227">
                        <c:v>0.56971964195851921</c:v>
                      </c:pt>
                      <c:pt idx="228">
                        <c:v>0.58127574163328177</c:v>
                      </c:pt>
                      <c:pt idx="229">
                        <c:v>0.66525893301144279</c:v>
                      </c:pt>
                      <c:pt idx="230">
                        <c:v>0.71448643920868338</c:v>
                      </c:pt>
                      <c:pt idx="231">
                        <c:v>0.58448445191050336</c:v>
                      </c:pt>
                      <c:pt idx="232">
                        <c:v>0.71490471585138382</c:v>
                      </c:pt>
                      <c:pt idx="233">
                        <c:v>0.60166426710857046</c:v>
                      </c:pt>
                      <c:pt idx="234">
                        <c:v>0.70322721124276766</c:v>
                      </c:pt>
                      <c:pt idx="235">
                        <c:v>0.64808504898971409</c:v>
                      </c:pt>
                      <c:pt idx="236">
                        <c:v>0.61168426996255476</c:v>
                      </c:pt>
                      <c:pt idx="237">
                        <c:v>0.59821042911200584</c:v>
                      </c:pt>
                      <c:pt idx="238">
                        <c:v>0.63825558116950476</c:v>
                      </c:pt>
                      <c:pt idx="239">
                        <c:v>0.70735793898048693</c:v>
                      </c:pt>
                      <c:pt idx="240">
                        <c:v>0.58270549562378782</c:v>
                      </c:pt>
                      <c:pt idx="241">
                        <c:v>0.67987816535057299</c:v>
                      </c:pt>
                      <c:pt idx="242">
                        <c:v>0.68438300578269762</c:v>
                      </c:pt>
                      <c:pt idx="243">
                        <c:v>0.80469335151267996</c:v>
                      </c:pt>
                      <c:pt idx="244">
                        <c:v>0.66599275202017583</c:v>
                      </c:pt>
                      <c:pt idx="245">
                        <c:v>0.60686613197291261</c:v>
                      </c:pt>
                      <c:pt idx="246">
                        <c:v>0.75246975803911065</c:v>
                      </c:pt>
                      <c:pt idx="247">
                        <c:v>0.75065752473925429</c:v>
                      </c:pt>
                      <c:pt idx="248">
                        <c:v>0.71919482864057283</c:v>
                      </c:pt>
                      <c:pt idx="249">
                        <c:v>0.60594050306413361</c:v>
                      </c:pt>
                      <c:pt idx="250">
                        <c:v>0.61832588577249514</c:v>
                      </c:pt>
                      <c:pt idx="251">
                        <c:v>0.64588322257715935</c:v>
                      </c:pt>
                      <c:pt idx="252">
                        <c:v>0.72324837468541781</c:v>
                      </c:pt>
                      <c:pt idx="253">
                        <c:v>0.72571009310426704</c:v>
                      </c:pt>
                      <c:pt idx="254">
                        <c:v>0.56605934554737725</c:v>
                      </c:pt>
                      <c:pt idx="255">
                        <c:v>0.65882430893958721</c:v>
                      </c:pt>
                      <c:pt idx="256">
                        <c:v>0.73023298056230412</c:v>
                      </c:pt>
                      <c:pt idx="257">
                        <c:v>0.73055680526805522</c:v>
                      </c:pt>
                      <c:pt idx="258">
                        <c:v>0.83780236713652356</c:v>
                      </c:pt>
                      <c:pt idx="259">
                        <c:v>0.84764988896404947</c:v>
                      </c:pt>
                      <c:pt idx="260">
                        <c:v>0.59706606689098718</c:v>
                      </c:pt>
                      <c:pt idx="261">
                        <c:v>0.67185003115559494</c:v>
                      </c:pt>
                      <c:pt idx="262">
                        <c:v>0.72305368678481674</c:v>
                      </c:pt>
                      <c:pt idx="263">
                        <c:v>0.82399781419242668</c:v>
                      </c:pt>
                      <c:pt idx="264">
                        <c:v>0.820127189548714</c:v>
                      </c:pt>
                      <c:pt idx="265">
                        <c:v>0.84392085423095675</c:v>
                      </c:pt>
                      <c:pt idx="266">
                        <c:v>0.58504089766241252</c:v>
                      </c:pt>
                      <c:pt idx="267">
                        <c:v>0.60453179119011713</c:v>
                      </c:pt>
                      <c:pt idx="268">
                        <c:v>0.76859373866914094</c:v>
                      </c:pt>
                      <c:pt idx="269">
                        <c:v>0.69325548813198357</c:v>
                      </c:pt>
                      <c:pt idx="270">
                        <c:v>0.78669850144035658</c:v>
                      </c:pt>
                      <c:pt idx="271">
                        <c:v>0.87062385982731816</c:v>
                      </c:pt>
                      <c:pt idx="272">
                        <c:v>0.92633815199895997</c:v>
                      </c:pt>
                      <c:pt idx="273">
                        <c:v>0.56500826916834479</c:v>
                      </c:pt>
                      <c:pt idx="274">
                        <c:v>0.60478112461172995</c:v>
                      </c:pt>
                      <c:pt idx="275">
                        <c:v>0.74272527140749389</c:v>
                      </c:pt>
                      <c:pt idx="276">
                        <c:v>0.68507286751771823</c:v>
                      </c:pt>
                      <c:pt idx="277">
                        <c:v>0.82660533686530113</c:v>
                      </c:pt>
                      <c:pt idx="278">
                        <c:v>0.84825413205548572</c:v>
                      </c:pt>
                      <c:pt idx="279">
                        <c:v>0.93410114403183508</c:v>
                      </c:pt>
                      <c:pt idx="280">
                        <c:v>0.88366675011023621</c:v>
                      </c:pt>
                      <c:pt idx="281">
                        <c:v>0.58336966701263449</c:v>
                      </c:pt>
                      <c:pt idx="282">
                        <c:v>0.57776534393638235</c:v>
                      </c:pt>
                      <c:pt idx="283">
                        <c:v>0.56137940891404958</c:v>
                      </c:pt>
                      <c:pt idx="284">
                        <c:v>0.5745754307131713</c:v>
                      </c:pt>
                      <c:pt idx="285">
                        <c:v>0.61395012325077913</c:v>
                      </c:pt>
                      <c:pt idx="286">
                        <c:v>0.63045066420416851</c:v>
                      </c:pt>
                      <c:pt idx="287">
                        <c:v>0.62804161104191059</c:v>
                      </c:pt>
                      <c:pt idx="288">
                        <c:v>0.63517196668348141</c:v>
                      </c:pt>
                      <c:pt idx="289">
                        <c:v>0.65551257766362814</c:v>
                      </c:pt>
                      <c:pt idx="290">
                        <c:v>0.68656586151414611</c:v>
                      </c:pt>
                      <c:pt idx="291">
                        <c:v>0.56280727979175948</c:v>
                      </c:pt>
                      <c:pt idx="292">
                        <c:v>0.60727752967017834</c:v>
                      </c:pt>
                      <c:pt idx="293">
                        <c:v>0.64344214809280298</c:v>
                      </c:pt>
                      <c:pt idx="294">
                        <c:v>0.69380915479746186</c:v>
                      </c:pt>
                      <c:pt idx="295">
                        <c:v>0.67668914234681043</c:v>
                      </c:pt>
                      <c:pt idx="296">
                        <c:v>0.63676049655422151</c:v>
                      </c:pt>
                      <c:pt idx="297">
                        <c:v>0.76373881687822565</c:v>
                      </c:pt>
                      <c:pt idx="298">
                        <c:v>0.7116048219424369</c:v>
                      </c:pt>
                      <c:pt idx="299">
                        <c:v>0.64307444619325271</c:v>
                      </c:pt>
                      <c:pt idx="300">
                        <c:v>0.64421030621686526</c:v>
                      </c:pt>
                      <c:pt idx="301">
                        <c:v>0.75063867831978104</c:v>
                      </c:pt>
                      <c:pt idx="302">
                        <c:v>0.78789989555708595</c:v>
                      </c:pt>
                      <c:pt idx="303">
                        <c:v>0.84777296524311796</c:v>
                      </c:pt>
                      <c:pt idx="304">
                        <c:v>0.62035150168860709</c:v>
                      </c:pt>
                      <c:pt idx="305">
                        <c:v>0.59281450481627429</c:v>
                      </c:pt>
                      <c:pt idx="306">
                        <c:v>0.64954958002318708</c:v>
                      </c:pt>
                      <c:pt idx="307">
                        <c:v>0.76069514718722808</c:v>
                      </c:pt>
                      <c:pt idx="308">
                        <c:v>0.70888964164243162</c:v>
                      </c:pt>
                      <c:pt idx="309">
                        <c:v>0.81233891744722442</c:v>
                      </c:pt>
                      <c:pt idx="310">
                        <c:v>0.58184483305555057</c:v>
                      </c:pt>
                      <c:pt idx="311">
                        <c:v>0.63725938239549784</c:v>
                      </c:pt>
                      <c:pt idx="312">
                        <c:v>0.74331661387032077</c:v>
                      </c:pt>
                      <c:pt idx="313">
                        <c:v>0.71478376712581204</c:v>
                      </c:pt>
                      <c:pt idx="314">
                        <c:v>0.77814559263354899</c:v>
                      </c:pt>
                      <c:pt idx="315">
                        <c:v>0.84828341551848219</c:v>
                      </c:pt>
                      <c:pt idx="316">
                        <c:v>0.58579198322461901</c:v>
                      </c:pt>
                      <c:pt idx="317">
                        <c:v>0.66732793393616596</c:v>
                      </c:pt>
                      <c:pt idx="318">
                        <c:v>0.74012974402345977</c:v>
                      </c:pt>
                      <c:pt idx="319">
                        <c:v>0.8363536188901235</c:v>
                      </c:pt>
                      <c:pt idx="320">
                        <c:v>0.87991925886497724</c:v>
                      </c:pt>
                      <c:pt idx="321">
                        <c:v>0.92503737606207848</c:v>
                      </c:pt>
                      <c:pt idx="322">
                        <c:v>0.58380355110915005</c:v>
                      </c:pt>
                      <c:pt idx="323">
                        <c:v>0.61275347292663207</c:v>
                      </c:pt>
                      <c:pt idx="324">
                        <c:v>0.66624695999153616</c:v>
                      </c:pt>
                      <c:pt idx="325">
                        <c:v>0.81244378356491054</c:v>
                      </c:pt>
                      <c:pt idx="326">
                        <c:v>0.7485902841567964</c:v>
                      </c:pt>
                      <c:pt idx="327">
                        <c:v>0.8086004709215866</c:v>
                      </c:pt>
                      <c:pt idx="328">
                        <c:v>0.91775791479829838</c:v>
                      </c:pt>
                      <c:pt idx="329">
                        <c:v>0.60728807336769774</c:v>
                      </c:pt>
                      <c:pt idx="330">
                        <c:v>0.60426452612006365</c:v>
                      </c:pt>
                      <c:pt idx="331">
                        <c:v>0.65201492753673418</c:v>
                      </c:pt>
                      <c:pt idx="332">
                        <c:v>0.68960756870127515</c:v>
                      </c:pt>
                      <c:pt idx="333">
                        <c:v>0.83106821708963852</c:v>
                      </c:pt>
                      <c:pt idx="334">
                        <c:v>0.80945104814581614</c:v>
                      </c:pt>
                      <c:pt idx="335">
                        <c:v>0.86416331197718976</c:v>
                      </c:pt>
                      <c:pt idx="336">
                        <c:v>0.97181922715649816</c:v>
                      </c:pt>
                      <c:pt idx="337">
                        <c:v>0.58534838963274305</c:v>
                      </c:pt>
                      <c:pt idx="338">
                        <c:v>0.61445124780252147</c:v>
                      </c:pt>
                      <c:pt idx="339">
                        <c:v>0.65442685752691132</c:v>
                      </c:pt>
                      <c:pt idx="340">
                        <c:v>0.72042170103590419</c:v>
                      </c:pt>
                      <c:pt idx="341">
                        <c:v>0.72052295044250392</c:v>
                      </c:pt>
                      <c:pt idx="342">
                        <c:v>0.91668681929868945</c:v>
                      </c:pt>
                      <c:pt idx="343">
                        <c:v>0.94517789487655079</c:v>
                      </c:pt>
                      <c:pt idx="344">
                        <c:v>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9-F911-4133-AE79-C0B1D6F3E2F4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DATA!$N$1</c15:sqref>
                        </c15:formulaRef>
                      </c:ext>
                    </c:extLst>
                    <c:strCache>
                      <c:ptCount val="1"/>
                      <c:pt idx="0">
                        <c:v>SLL90DEG_N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DATA!$N$2:$N$346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0.6456565972359416</c:v>
                      </c:pt>
                      <c:pt idx="1">
                        <c:v>0.64436030884453044</c:v>
                      </c:pt>
                      <c:pt idx="2">
                        <c:v>0.67769886178156791</c:v>
                      </c:pt>
                      <c:pt idx="3">
                        <c:v>0.66004082890017446</c:v>
                      </c:pt>
                      <c:pt idx="4">
                        <c:v>0.6367595319219389</c:v>
                      </c:pt>
                      <c:pt idx="5">
                        <c:v>0.65909532819355654</c:v>
                      </c:pt>
                      <c:pt idx="6">
                        <c:v>0.69651240710968931</c:v>
                      </c:pt>
                      <c:pt idx="7">
                        <c:v>0.67592627078384215</c:v>
                      </c:pt>
                      <c:pt idx="8">
                        <c:v>0.62352916717807849</c:v>
                      </c:pt>
                      <c:pt idx="9">
                        <c:v>0.65196529487074961</c:v>
                      </c:pt>
                      <c:pt idx="10">
                        <c:v>0.70335979545168603</c:v>
                      </c:pt>
                      <c:pt idx="11">
                        <c:v>0.67552336488113918</c:v>
                      </c:pt>
                      <c:pt idx="12">
                        <c:v>0.73843861167024938</c:v>
                      </c:pt>
                      <c:pt idx="13">
                        <c:v>0.71707449847436511</c:v>
                      </c:pt>
                      <c:pt idx="14">
                        <c:v>0.69344792696669932</c:v>
                      </c:pt>
                      <c:pt idx="15">
                        <c:v>0.61149381031337047</c:v>
                      </c:pt>
                      <c:pt idx="16">
                        <c:v>0.6390057076102662</c:v>
                      </c:pt>
                      <c:pt idx="17">
                        <c:v>0.70331445513095714</c:v>
                      </c:pt>
                      <c:pt idx="18">
                        <c:v>0.66878336504471581</c:v>
                      </c:pt>
                      <c:pt idx="19">
                        <c:v>0.75457279319569515</c:v>
                      </c:pt>
                      <c:pt idx="20">
                        <c:v>0.72437857619251533</c:v>
                      </c:pt>
                      <c:pt idx="21">
                        <c:v>0.69338280514711903</c:v>
                      </c:pt>
                      <c:pt idx="22">
                        <c:v>0.7643919000053675</c:v>
                      </c:pt>
                      <c:pt idx="23">
                        <c:v>0.7394548174945903</c:v>
                      </c:pt>
                      <c:pt idx="24">
                        <c:v>0.71260438120932135</c:v>
                      </c:pt>
                      <c:pt idx="25">
                        <c:v>0.60300587923752424</c:v>
                      </c:pt>
                      <c:pt idx="26">
                        <c:v>0.6235184970794494</c:v>
                      </c:pt>
                      <c:pt idx="27">
                        <c:v>0.69633310571289098</c:v>
                      </c:pt>
                      <c:pt idx="28">
                        <c:v>0.6563046001792443</c:v>
                      </c:pt>
                      <c:pt idx="29">
                        <c:v>0.7246946168479409</c:v>
                      </c:pt>
                      <c:pt idx="30">
                        <c:v>0.68710028769642451</c:v>
                      </c:pt>
                      <c:pt idx="31">
                        <c:v>0.78113948357458507</c:v>
                      </c:pt>
                      <c:pt idx="32">
                        <c:v>0.7471950428388231</c:v>
                      </c:pt>
                      <c:pt idx="33">
                        <c:v>0.71295573995368922</c:v>
                      </c:pt>
                      <c:pt idx="34">
                        <c:v>0.81896345219663413</c:v>
                      </c:pt>
                      <c:pt idx="35">
                        <c:v>0.79220696662791701</c:v>
                      </c:pt>
                      <c:pt idx="36">
                        <c:v>0.76336033381643353</c:v>
                      </c:pt>
                      <c:pt idx="37">
                        <c:v>0.73334017533113904</c:v>
                      </c:pt>
                      <c:pt idx="38">
                        <c:v>0.59795583631334892</c:v>
                      </c:pt>
                      <c:pt idx="39">
                        <c:v>0.67194537593200399</c:v>
                      </c:pt>
                      <c:pt idx="40">
                        <c:v>0.61148279610866574</c:v>
                      </c:pt>
                      <c:pt idx="41">
                        <c:v>0.68747683957503802</c:v>
                      </c:pt>
                      <c:pt idx="42">
                        <c:v>0.63925195018329983</c:v>
                      </c:pt>
                      <c:pt idx="43">
                        <c:v>0.71799235553972618</c:v>
                      </c:pt>
                      <c:pt idx="44">
                        <c:v>0.67502887986442006</c:v>
                      </c:pt>
                      <c:pt idx="45">
                        <c:v>0.79018185793278839</c:v>
                      </c:pt>
                      <c:pt idx="46">
                        <c:v>0.74767957853708999</c:v>
                      </c:pt>
                      <c:pt idx="47">
                        <c:v>0.70689823370405891</c:v>
                      </c:pt>
                      <c:pt idx="48">
                        <c:v>0.84758178202472934</c:v>
                      </c:pt>
                      <c:pt idx="49">
                        <c:v>0.80963432958935189</c:v>
                      </c:pt>
                      <c:pt idx="50">
                        <c:v>0.77147779892160562</c:v>
                      </c:pt>
                      <c:pt idx="51">
                        <c:v>0.73379597884690007</c:v>
                      </c:pt>
                      <c:pt idx="52">
                        <c:v>0.85372155953415263</c:v>
                      </c:pt>
                      <c:pt idx="53">
                        <c:v>0.82219365175342918</c:v>
                      </c:pt>
                      <c:pt idx="54">
                        <c:v>0.78906671686056873</c:v>
                      </c:pt>
                      <c:pt idx="55">
                        <c:v>0.75560670757179083</c:v>
                      </c:pt>
                      <c:pt idx="56">
                        <c:v>0.59628012145277398</c:v>
                      </c:pt>
                      <c:pt idx="57">
                        <c:v>0.60299452092881145</c:v>
                      </c:pt>
                      <c:pt idx="58">
                        <c:v>0.68206196894505788</c:v>
                      </c:pt>
                      <c:pt idx="59">
                        <c:v>0.62350713847212269</c:v>
                      </c:pt>
                      <c:pt idx="60">
                        <c:v>0.70586238446986305</c:v>
                      </c:pt>
                      <c:pt idx="61">
                        <c:v>0.6582638362953287</c:v>
                      </c:pt>
                      <c:pt idx="62">
                        <c:v>0.79086310173392282</c:v>
                      </c:pt>
                      <c:pt idx="63">
                        <c:v>0.74116696673906568</c:v>
                      </c:pt>
                      <c:pt idx="64">
                        <c:v>0.69507627961152929</c:v>
                      </c:pt>
                      <c:pt idx="65">
                        <c:v>0.86790186416347215</c:v>
                      </c:pt>
                      <c:pt idx="66">
                        <c:v>0.81901546621502408</c:v>
                      </c:pt>
                      <c:pt idx="67">
                        <c:v>0.77228167227085021</c:v>
                      </c:pt>
                      <c:pt idx="68">
                        <c:v>0.72799589186257141</c:v>
                      </c:pt>
                      <c:pt idx="69">
                        <c:v>0.88342932292191467</c:v>
                      </c:pt>
                      <c:pt idx="70">
                        <c:v>0.84027517847306665</c:v>
                      </c:pt>
                      <c:pt idx="71">
                        <c:v>0.79765018808201327</c:v>
                      </c:pt>
                      <c:pt idx="72">
                        <c:v>0.7562095413696367</c:v>
                      </c:pt>
                      <c:pt idx="73">
                        <c:v>0.92573023205147775</c:v>
                      </c:pt>
                      <c:pt idx="74">
                        <c:v>0.89078325815863524</c:v>
                      </c:pt>
                      <c:pt idx="75">
                        <c:v>0.85420258240106439</c:v>
                      </c:pt>
                      <c:pt idx="76">
                        <c:v>0.81655843940444794</c:v>
                      </c:pt>
                      <c:pt idx="77">
                        <c:v>0.77930441333865386</c:v>
                      </c:pt>
                      <c:pt idx="78">
                        <c:v>0.59795789701088498</c:v>
                      </c:pt>
                      <c:pt idx="79">
                        <c:v>0.66863248444921819</c:v>
                      </c:pt>
                      <c:pt idx="80">
                        <c:v>0.59794413390237044</c:v>
                      </c:pt>
                      <c:pt idx="81">
                        <c:v>0.68002615957573298</c:v>
                      </c:pt>
                      <c:pt idx="82">
                        <c:v>0.61147109339372951</c:v>
                      </c:pt>
                      <c:pt idx="83">
                        <c:v>0.69579439498395868</c:v>
                      </c:pt>
                      <c:pt idx="84">
                        <c:v>0.63924024715698413</c:v>
                      </c:pt>
                      <c:pt idx="85">
                        <c:v>0.78213043178921315</c:v>
                      </c:pt>
                      <c:pt idx="86">
                        <c:v>0.72828040507783676</c:v>
                      </c:pt>
                      <c:pt idx="87">
                        <c:v>0.67862997114238399</c:v>
                      </c:pt>
                      <c:pt idx="88">
                        <c:v>0.83823438449927745</c:v>
                      </c:pt>
                      <c:pt idx="89">
                        <c:v>0.81967704228742722</c:v>
                      </c:pt>
                      <c:pt idx="90">
                        <c:v>0.76578413493227726</c:v>
                      </c:pt>
                      <c:pt idx="91">
                        <c:v>0.71641346090872315</c:v>
                      </c:pt>
                      <c:pt idx="92">
                        <c:v>0.88432694521927879</c:v>
                      </c:pt>
                      <c:pt idx="93">
                        <c:v>0.849711160651068</c:v>
                      </c:pt>
                      <c:pt idx="94">
                        <c:v>0.79851879763299882</c:v>
                      </c:pt>
                      <c:pt idx="95">
                        <c:v>0.75063404243217224</c:v>
                      </c:pt>
                      <c:pt idx="96">
                        <c:v>0.95840066405083235</c:v>
                      </c:pt>
                      <c:pt idx="97">
                        <c:v>0.92170657666828326</c:v>
                      </c:pt>
                      <c:pt idx="98">
                        <c:v>0.87264143584238973</c:v>
                      </c:pt>
                      <c:pt idx="99">
                        <c:v>0.82533975087018152</c:v>
                      </c:pt>
                      <c:pt idx="100">
                        <c:v>0.78012783080122949</c:v>
                      </c:pt>
                      <c:pt idx="101">
                        <c:v>0.97253279533175041</c:v>
                      </c:pt>
                      <c:pt idx="102">
                        <c:v>0.93069438763275292</c:v>
                      </c:pt>
                      <c:pt idx="103">
                        <c:v>0.88823916559995464</c:v>
                      </c:pt>
                      <c:pt idx="104">
                        <c:v>0.84583464760755689</c:v>
                      </c:pt>
                      <c:pt idx="105">
                        <c:v>0.80453746955241356</c:v>
                      </c:pt>
                      <c:pt idx="106">
                        <c:v>0.59180642353297586</c:v>
                      </c:pt>
                      <c:pt idx="107">
                        <c:v>0.59626807494094303</c:v>
                      </c:pt>
                      <c:pt idx="108">
                        <c:v>0.64854206723401164</c:v>
                      </c:pt>
                      <c:pt idx="109">
                        <c:v>0.60298247410789818</c:v>
                      </c:pt>
                      <c:pt idx="110">
                        <c:v>0.67895943792496094</c:v>
                      </c:pt>
                      <c:pt idx="111">
                        <c:v>0.62349509133448644</c:v>
                      </c:pt>
                      <c:pt idx="112">
                        <c:v>0.71824425849287488</c:v>
                      </c:pt>
                      <c:pt idx="113">
                        <c:v>0.71104482908539179</c:v>
                      </c:pt>
                      <c:pt idx="114">
                        <c:v>0.65885142231631988</c:v>
                      </c:pt>
                      <c:pt idx="115">
                        <c:v>0.76508965496690928</c:v>
                      </c:pt>
                      <c:pt idx="116">
                        <c:v>0.75460002502166523</c:v>
                      </c:pt>
                      <c:pt idx="117">
                        <c:v>0.74510717868261822</c:v>
                      </c:pt>
                      <c:pt idx="118">
                        <c:v>0.70011434867531919</c:v>
                      </c:pt>
                      <c:pt idx="119">
                        <c:v>0.80630661173982776</c:v>
                      </c:pt>
                      <c:pt idx="120">
                        <c:v>0.79321723949865552</c:v>
                      </c:pt>
                      <c:pt idx="121">
                        <c:v>0.78140964640205368</c:v>
                      </c:pt>
                      <c:pt idx="122">
                        <c:v>0.73900470177272948</c:v>
                      </c:pt>
                      <c:pt idx="123">
                        <c:v>0.867848867452089</c:v>
                      </c:pt>
                      <c:pt idx="124">
                        <c:v>0.85019689827497325</c:v>
                      </c:pt>
                      <c:pt idx="125">
                        <c:v>0.83440797860981997</c:v>
                      </c:pt>
                      <c:pt idx="126">
                        <c:v>0.82032352523809426</c:v>
                      </c:pt>
                      <c:pt idx="127">
                        <c:v>0.77435650409524881</c:v>
                      </c:pt>
                      <c:pt idx="128">
                        <c:v>0.91809611649023615</c:v>
                      </c:pt>
                      <c:pt idx="129">
                        <c:v>0.89715359306707609</c:v>
                      </c:pt>
                      <c:pt idx="130">
                        <c:v>0.87835360979797272</c:v>
                      </c:pt>
                      <c:pt idx="131">
                        <c:v>0.85468043766808433</c:v>
                      </c:pt>
                      <c:pt idx="132">
                        <c:v>0.8054874575400669</c:v>
                      </c:pt>
                      <c:pt idx="133">
                        <c:v>1</c:v>
                      </c:pt>
                      <c:pt idx="134">
                        <c:v>0.97216419155816125</c:v>
                      </c:pt>
                      <c:pt idx="135">
                        <c:v>0.94673502581812707</c:v>
                      </c:pt>
                      <c:pt idx="136">
                        <c:v>0.92366361765281479</c:v>
                      </c:pt>
                      <c:pt idx="137">
                        <c:v>0.87691406892137991</c:v>
                      </c:pt>
                      <c:pt idx="138">
                        <c:v>0.83125852038112769</c:v>
                      </c:pt>
                      <c:pt idx="139">
                        <c:v>0.55171345000886529</c:v>
                      </c:pt>
                      <c:pt idx="140">
                        <c:v>0.57543992836990265</c:v>
                      </c:pt>
                      <c:pt idx="141">
                        <c:v>0.60017518154937077</c:v>
                      </c:pt>
                      <c:pt idx="142">
                        <c:v>0.59793174297678531</c:v>
                      </c:pt>
                      <c:pt idx="143">
                        <c:v>0.62793988561640657</c:v>
                      </c:pt>
                      <c:pt idx="144">
                        <c:v>0.61145870214629583</c:v>
                      </c:pt>
                      <c:pt idx="145">
                        <c:v>0.66159746036990175</c:v>
                      </c:pt>
                      <c:pt idx="146">
                        <c:v>0.65745421077262434</c:v>
                      </c:pt>
                      <c:pt idx="147">
                        <c:v>0.63922785557984352</c:v>
                      </c:pt>
                      <c:pt idx="148">
                        <c:v>0.70090769054073343</c:v>
                      </c:pt>
                      <c:pt idx="149">
                        <c:v>0.69485906449503942</c:v>
                      </c:pt>
                      <c:pt idx="150">
                        <c:v>0.68889200522080563</c:v>
                      </c:pt>
                      <c:pt idx="151">
                        <c:v>0.68045798391639889</c:v>
                      </c:pt>
                      <c:pt idx="152">
                        <c:v>0.73773964375254297</c:v>
                      </c:pt>
                      <c:pt idx="153">
                        <c:v>0.72943163197748406</c:v>
                      </c:pt>
                      <c:pt idx="154">
                        <c:v>0.72175362658412445</c:v>
                      </c:pt>
                      <c:pt idx="155">
                        <c:v>0.71456905132833815</c:v>
                      </c:pt>
                      <c:pt idx="156">
                        <c:v>0.78857101012217334</c:v>
                      </c:pt>
                      <c:pt idx="157">
                        <c:v>0.77666513449153896</c:v>
                      </c:pt>
                      <c:pt idx="158">
                        <c:v>0.76580951364873717</c:v>
                      </c:pt>
                      <c:pt idx="159">
                        <c:v>0.75583675947991769</c:v>
                      </c:pt>
                      <c:pt idx="160">
                        <c:v>0.74668000349205788</c:v>
                      </c:pt>
                      <c:pt idx="161">
                        <c:v>0.84917265405065878</c:v>
                      </c:pt>
                      <c:pt idx="162">
                        <c:v>0.83274755235685516</c:v>
                      </c:pt>
                      <c:pt idx="163">
                        <c:v>0.81790839803317117</c:v>
                      </c:pt>
                      <c:pt idx="164">
                        <c:v>0.80443773973051613</c:v>
                      </c:pt>
                      <c:pt idx="165">
                        <c:v>0.79222946846681286</c:v>
                      </c:pt>
                      <c:pt idx="166">
                        <c:v>0.78128838910303711</c:v>
                      </c:pt>
                      <c:pt idx="167">
                        <c:v>0.8996796396201806</c:v>
                      </c:pt>
                      <c:pt idx="168">
                        <c:v>0.87972891001380393</c:v>
                      </c:pt>
                      <c:pt idx="169">
                        <c:v>0.86179053743108214</c:v>
                      </c:pt>
                      <c:pt idx="170">
                        <c:v>0.84569187333164575</c:v>
                      </c:pt>
                      <c:pt idx="171">
                        <c:v>0.83138610065782614</c:v>
                      </c:pt>
                      <c:pt idx="172">
                        <c:v>0.81826537652121034</c:v>
                      </c:pt>
                      <c:pt idx="173">
                        <c:v>0.9804650886777786</c:v>
                      </c:pt>
                      <c:pt idx="174">
                        <c:v>0.95373367425975619</c:v>
                      </c:pt>
                      <c:pt idx="175">
                        <c:v>0.92993360235291378</c:v>
                      </c:pt>
                      <c:pt idx="176">
                        <c:v>0.90877040207718518</c:v>
                      </c:pt>
                      <c:pt idx="177">
                        <c:v>0.89010519180753067</c:v>
                      </c:pt>
                      <c:pt idx="178">
                        <c:v>0.87207406647780872</c:v>
                      </c:pt>
                      <c:pt idx="179">
                        <c:v>0.85554021875838382</c:v>
                      </c:pt>
                      <c:pt idx="180">
                        <c:v>0.51486882162923175</c:v>
                      </c:pt>
                      <c:pt idx="181">
                        <c:v>0.53586852288352416</c:v>
                      </c:pt>
                      <c:pt idx="182">
                        <c:v>0.55676360372307698</c:v>
                      </c:pt>
                      <c:pt idx="183">
                        <c:v>0.55838490926546924</c:v>
                      </c:pt>
                      <c:pt idx="184">
                        <c:v>0.58235167359716766</c:v>
                      </c:pt>
                      <c:pt idx="185">
                        <c:v>0.58252357072094652</c:v>
                      </c:pt>
                      <c:pt idx="186">
                        <c:v>0.60989157951347794</c:v>
                      </c:pt>
                      <c:pt idx="187">
                        <c:v>0.60919028405451581</c:v>
                      </c:pt>
                      <c:pt idx="188">
                        <c:v>0.60843851962647355</c:v>
                      </c:pt>
                      <c:pt idx="189">
                        <c:v>0.64265253126497124</c:v>
                      </c:pt>
                      <c:pt idx="190">
                        <c:v>0.6396929422012867</c:v>
                      </c:pt>
                      <c:pt idx="191">
                        <c:v>0.63714021458687697</c:v>
                      </c:pt>
                      <c:pt idx="192">
                        <c:v>0.63480446006924318</c:v>
                      </c:pt>
                      <c:pt idx="193">
                        <c:v>0.67614460466347859</c:v>
                      </c:pt>
                      <c:pt idx="194">
                        <c:v>0.67122676416551896</c:v>
                      </c:pt>
                      <c:pt idx="195">
                        <c:v>0.66681908330041861</c:v>
                      </c:pt>
                      <c:pt idx="196">
                        <c:v>0.66279733409526453</c:v>
                      </c:pt>
                      <c:pt idx="197">
                        <c:v>0.71935408393550182</c:v>
                      </c:pt>
                      <c:pt idx="198">
                        <c:v>0.71158659435239768</c:v>
                      </c:pt>
                      <c:pt idx="199">
                        <c:v>0.70466543042335494</c:v>
                      </c:pt>
                      <c:pt idx="200">
                        <c:v>0.69844682178907902</c:v>
                      </c:pt>
                      <c:pt idx="201">
                        <c:v>0.69287759817298256</c:v>
                      </c:pt>
                      <c:pt idx="202">
                        <c:v>0.75914611373633134</c:v>
                      </c:pt>
                      <c:pt idx="203">
                        <c:v>0.74917870099081696</c:v>
                      </c:pt>
                      <c:pt idx="204">
                        <c:v>0.74025411145175213</c:v>
                      </c:pt>
                      <c:pt idx="205">
                        <c:v>0.73232903076551814</c:v>
                      </c:pt>
                      <c:pt idx="206">
                        <c:v>0.7244862568226641</c:v>
                      </c:pt>
                      <c:pt idx="207">
                        <c:v>0.81430832910797035</c:v>
                      </c:pt>
                      <c:pt idx="208">
                        <c:v>0.80079818269679226</c:v>
                      </c:pt>
                      <c:pt idx="209">
                        <c:v>0.78840568443736125</c:v>
                      </c:pt>
                      <c:pt idx="210">
                        <c:v>0.77696125127415983</c:v>
                      </c:pt>
                      <c:pt idx="211">
                        <c:v>0.76639592848933491</c:v>
                      </c:pt>
                      <c:pt idx="212">
                        <c:v>0.75674378378745966</c:v>
                      </c:pt>
                      <c:pt idx="213">
                        <c:v>0.8802168952495687</c:v>
                      </c:pt>
                      <c:pt idx="214">
                        <c:v>0.86168545465004387</c:v>
                      </c:pt>
                      <c:pt idx="215">
                        <c:v>0.84485778942568301</c:v>
                      </c:pt>
                      <c:pt idx="216">
                        <c:v>0.82950761353191793</c:v>
                      </c:pt>
                      <c:pt idx="217">
                        <c:v>0.81552154536881649</c:v>
                      </c:pt>
                      <c:pt idx="218">
                        <c:v>0.80289830113725191</c:v>
                      </c:pt>
                      <c:pt idx="219">
                        <c:v>0.79175027884712068</c:v>
                      </c:pt>
                      <c:pt idx="220">
                        <c:v>0.93464913074145461</c:v>
                      </c:pt>
                      <c:pt idx="221">
                        <c:v>0.91205241795128056</c:v>
                      </c:pt>
                      <c:pt idx="222">
                        <c:v>0.89165843808427014</c:v>
                      </c:pt>
                      <c:pt idx="223">
                        <c:v>0.87327458773057076</c:v>
                      </c:pt>
                      <c:pt idx="224">
                        <c:v>0.85683814012554504</c:v>
                      </c:pt>
                      <c:pt idx="225">
                        <c:v>0.84241355068860424</c:v>
                      </c:pt>
                      <c:pt idx="226">
                        <c:v>0.82855412329727329</c:v>
                      </c:pt>
                      <c:pt idx="227">
                        <c:v>0.48074807888615007</c:v>
                      </c:pt>
                      <c:pt idx="228">
                        <c:v>0.500015879591581</c:v>
                      </c:pt>
                      <c:pt idx="229">
                        <c:v>0.51717253876500846</c:v>
                      </c:pt>
                      <c:pt idx="230">
                        <c:v>0.52082455914136716</c:v>
                      </c:pt>
                      <c:pt idx="231">
                        <c:v>0.54002858534493736</c:v>
                      </c:pt>
                      <c:pt idx="232">
                        <c:v>0.54295562580714896</c:v>
                      </c:pt>
                      <c:pt idx="233">
                        <c:v>0.56307017440887308</c:v>
                      </c:pt>
                      <c:pt idx="234">
                        <c:v>0.56435377460556302</c:v>
                      </c:pt>
                      <c:pt idx="235">
                        <c:v>0.56575601879463333</c:v>
                      </c:pt>
                      <c:pt idx="236">
                        <c:v>0.59075083246509619</c:v>
                      </c:pt>
                      <c:pt idx="237">
                        <c:v>0.59050893053219744</c:v>
                      </c:pt>
                      <c:pt idx="238">
                        <c:v>0.59025209041011395</c:v>
                      </c:pt>
                      <c:pt idx="239">
                        <c:v>0.59018111005640672</c:v>
                      </c:pt>
                      <c:pt idx="240">
                        <c:v>0.62100479941074394</c:v>
                      </c:pt>
                      <c:pt idx="241">
                        <c:v>0.61964603246207761</c:v>
                      </c:pt>
                      <c:pt idx="242">
                        <c:v>0.61787490275842116</c:v>
                      </c:pt>
                      <c:pt idx="243">
                        <c:v>0.61642989317506947</c:v>
                      </c:pt>
                      <c:pt idx="244">
                        <c:v>0.65654359233726678</c:v>
                      </c:pt>
                      <c:pt idx="245">
                        <c:v>0.65287320037606233</c:v>
                      </c:pt>
                      <c:pt idx="246">
                        <c:v>0.64962054711045503</c:v>
                      </c:pt>
                      <c:pt idx="247">
                        <c:v>0.64659898341479116</c:v>
                      </c:pt>
                      <c:pt idx="248">
                        <c:v>0.64369980887048783</c:v>
                      </c:pt>
                      <c:pt idx="249">
                        <c:v>0.69226574552361519</c:v>
                      </c:pt>
                      <c:pt idx="250">
                        <c:v>0.6864725581990434</c:v>
                      </c:pt>
                      <c:pt idx="251">
                        <c:v>0.68120788834480739</c:v>
                      </c:pt>
                      <c:pt idx="252">
                        <c:v>0.6763497027688431</c:v>
                      </c:pt>
                      <c:pt idx="253">
                        <c:v>0.67186202509435766</c:v>
                      </c:pt>
                      <c:pt idx="254">
                        <c:v>0.7388351743990309</c:v>
                      </c:pt>
                      <c:pt idx="255">
                        <c:v>0.72996711985551554</c:v>
                      </c:pt>
                      <c:pt idx="256">
                        <c:v>0.72197355312278866</c:v>
                      </c:pt>
                      <c:pt idx="257">
                        <c:v>0.71471270911250739</c:v>
                      </c:pt>
                      <c:pt idx="258">
                        <c:v>0.70813248258613437</c:v>
                      </c:pt>
                      <c:pt idx="259">
                        <c:v>0.70227519365161228</c:v>
                      </c:pt>
                      <c:pt idx="260">
                        <c:v>0.78120487050005172</c:v>
                      </c:pt>
                      <c:pt idx="261">
                        <c:v>0.76985016504673598</c:v>
                      </c:pt>
                      <c:pt idx="262">
                        <c:v>0.75961984029641239</c:v>
                      </c:pt>
                      <c:pt idx="263">
                        <c:v>0.75043730795655883</c:v>
                      </c:pt>
                      <c:pt idx="264">
                        <c:v>0.74232526492412587</c:v>
                      </c:pt>
                      <c:pt idx="265">
                        <c:v>0.73409450829335665</c:v>
                      </c:pt>
                      <c:pt idx="266">
                        <c:v>0.84172720708484039</c:v>
                      </c:pt>
                      <c:pt idx="267">
                        <c:v>0.82615527331991079</c:v>
                      </c:pt>
                      <c:pt idx="268">
                        <c:v>0.81220360220146282</c:v>
                      </c:pt>
                      <c:pt idx="269">
                        <c:v>0.79975571256352551</c:v>
                      </c:pt>
                      <c:pt idx="270">
                        <c:v>0.78781470153978916</c:v>
                      </c:pt>
                      <c:pt idx="271">
                        <c:v>0.776658806984306</c:v>
                      </c:pt>
                      <c:pt idx="272">
                        <c:v>0.76662874800043168</c:v>
                      </c:pt>
                      <c:pt idx="273">
                        <c:v>0.91376950283596703</c:v>
                      </c:pt>
                      <c:pt idx="274">
                        <c:v>0.89276480611307252</c:v>
                      </c:pt>
                      <c:pt idx="275">
                        <c:v>0.87404964229247073</c:v>
                      </c:pt>
                      <c:pt idx="276">
                        <c:v>0.85681720325512856</c:v>
                      </c:pt>
                      <c:pt idx="277">
                        <c:v>0.84082450092777994</c:v>
                      </c:pt>
                      <c:pt idx="278">
                        <c:v>0.82631319501195166</c:v>
                      </c:pt>
                      <c:pt idx="279">
                        <c:v>0.81338796600383612</c:v>
                      </c:pt>
                      <c:pt idx="280">
                        <c:v>0.80227223550991189</c:v>
                      </c:pt>
                      <c:pt idx="281">
                        <c:v>0.43365377286743423</c:v>
                      </c:pt>
                      <c:pt idx="282">
                        <c:v>0.44982704693252157</c:v>
                      </c:pt>
                      <c:pt idx="283">
                        <c:v>0.46750971167011574</c:v>
                      </c:pt>
                      <c:pt idx="284">
                        <c:v>0.48045311972880383</c:v>
                      </c:pt>
                      <c:pt idx="285">
                        <c:v>0.48612918933217864</c:v>
                      </c:pt>
                      <c:pt idx="286">
                        <c:v>0.50148239854837318</c:v>
                      </c:pt>
                      <c:pt idx="287">
                        <c:v>0.50582820357716141</c:v>
                      </c:pt>
                      <c:pt idx="288">
                        <c:v>0.52074584769288268</c:v>
                      </c:pt>
                      <c:pt idx="289">
                        <c:v>0.52399568277346908</c:v>
                      </c:pt>
                      <c:pt idx="290">
                        <c:v>0.52703905242285154</c:v>
                      </c:pt>
                      <c:pt idx="291">
                        <c:v>0.54294082370965768</c:v>
                      </c:pt>
                      <c:pt idx="292">
                        <c:v>0.54542775002617994</c:v>
                      </c:pt>
                      <c:pt idx="293">
                        <c:v>0.54803779660887808</c:v>
                      </c:pt>
                      <c:pt idx="294">
                        <c:v>0.54990316516196114</c:v>
                      </c:pt>
                      <c:pt idx="295">
                        <c:v>0.57066273933017364</c:v>
                      </c:pt>
                      <c:pt idx="296">
                        <c:v>0.57154331821933368</c:v>
                      </c:pt>
                      <c:pt idx="297">
                        <c:v>0.57255036746995913</c:v>
                      </c:pt>
                      <c:pt idx="298">
                        <c:v>0.57351487789849964</c:v>
                      </c:pt>
                      <c:pt idx="299">
                        <c:v>0.60107657634540246</c:v>
                      </c:pt>
                      <c:pt idx="300">
                        <c:v>0.59994974987618244</c:v>
                      </c:pt>
                      <c:pt idx="301">
                        <c:v>0.59919411116083676</c:v>
                      </c:pt>
                      <c:pt idx="302">
                        <c:v>0.5986330152957835</c:v>
                      </c:pt>
                      <c:pt idx="303">
                        <c:v>0.59816184742615575</c:v>
                      </c:pt>
                      <c:pt idx="304">
                        <c:v>0.63588844738156769</c:v>
                      </c:pt>
                      <c:pt idx="305">
                        <c:v>0.63357329899400694</c:v>
                      </c:pt>
                      <c:pt idx="306">
                        <c:v>0.63091280407737516</c:v>
                      </c:pt>
                      <c:pt idx="307">
                        <c:v>0.62852796512601417</c:v>
                      </c:pt>
                      <c:pt idx="308">
                        <c:v>0.62648014068152258</c:v>
                      </c:pt>
                      <c:pt idx="309">
                        <c:v>0.62473544790091695</c:v>
                      </c:pt>
                      <c:pt idx="310">
                        <c:v>0.67202903736017638</c:v>
                      </c:pt>
                      <c:pt idx="311">
                        <c:v>0.6675517705034989</c:v>
                      </c:pt>
                      <c:pt idx="312">
                        <c:v>0.66350650947776912</c:v>
                      </c:pt>
                      <c:pt idx="313">
                        <c:v>0.65970996035644758</c:v>
                      </c:pt>
                      <c:pt idx="314">
                        <c:v>0.65605530692297076</c:v>
                      </c:pt>
                      <c:pt idx="315">
                        <c:v>0.65251877813798387</c:v>
                      </c:pt>
                      <c:pt idx="316">
                        <c:v>0.71005734082450123</c:v>
                      </c:pt>
                      <c:pt idx="317">
                        <c:v>0.70327682863642105</c:v>
                      </c:pt>
                      <c:pt idx="318">
                        <c:v>0.69704827438697436</c:v>
                      </c:pt>
                      <c:pt idx="319">
                        <c:v>0.69125181149008486</c:v>
                      </c:pt>
                      <c:pt idx="320">
                        <c:v>0.6858525049174744</c:v>
                      </c:pt>
                      <c:pt idx="321">
                        <c:v>0.68090632740524881</c:v>
                      </c:pt>
                      <c:pt idx="322">
                        <c:v>0.76022625858294735</c:v>
                      </c:pt>
                      <c:pt idx="323">
                        <c:v>0.75011663076461432</c:v>
                      </c:pt>
                      <c:pt idx="324">
                        <c:v>0.74091756721966828</c:v>
                      </c:pt>
                      <c:pt idx="325">
                        <c:v>0.73248909136093088</c:v>
                      </c:pt>
                      <c:pt idx="326">
                        <c:v>0.72477986905038694</c:v>
                      </c:pt>
                      <c:pt idx="327">
                        <c:v>0.71783225234994441</c:v>
                      </c:pt>
                      <c:pt idx="328">
                        <c:v>0.71178808410953243</c:v>
                      </c:pt>
                      <c:pt idx="329">
                        <c:v>0.81953484436619428</c:v>
                      </c:pt>
                      <c:pt idx="330">
                        <c:v>0.80529486224774094</c:v>
                      </c:pt>
                      <c:pt idx="331">
                        <c:v>0.79241293307887395</c:v>
                      </c:pt>
                      <c:pt idx="332">
                        <c:v>0.780716205150356</c:v>
                      </c:pt>
                      <c:pt idx="333">
                        <c:v>0.77012724142417888</c:v>
                      </c:pt>
                      <c:pt idx="334">
                        <c:v>0.7606674516591897</c:v>
                      </c:pt>
                      <c:pt idx="335">
                        <c:v>0.75246024108194687</c:v>
                      </c:pt>
                      <c:pt idx="336">
                        <c:v>0.74340209082561637</c:v>
                      </c:pt>
                      <c:pt idx="337">
                        <c:v>0.87061276410956756</c:v>
                      </c:pt>
                      <c:pt idx="338">
                        <c:v>0.85306460337108614</c:v>
                      </c:pt>
                      <c:pt idx="339">
                        <c:v>0.83724016697404879</c:v>
                      </c:pt>
                      <c:pt idx="340">
                        <c:v>0.82301736963168937</c:v>
                      </c:pt>
                      <c:pt idx="341">
                        <c:v>0.81038252788351905</c:v>
                      </c:pt>
                      <c:pt idx="342">
                        <c:v>0.79823826883379834</c:v>
                      </c:pt>
                      <c:pt idx="343">
                        <c:v>0.786614000316054</c:v>
                      </c:pt>
                      <c:pt idx="344">
                        <c:v>0.77644857626881392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A-F911-4133-AE79-C0B1D6F3E2F4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DATA!$O$1</c15:sqref>
                        </c15:formulaRef>
                      </c:ext>
                    </c:extLst>
                    <c:strCache>
                      <c:ptCount val="1"/>
                      <c:pt idx="0">
                        <c:v>SLL20DEG_N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DATA!$O$2:$O$346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0.2152446695793685</c:v>
                      </c:pt>
                      <c:pt idx="1">
                        <c:v>0.22676235016859678</c:v>
                      </c:pt>
                      <c:pt idx="2">
                        <c:v>0.31148338114934948</c:v>
                      </c:pt>
                      <c:pt idx="3">
                        <c:v>0.22637128243942831</c:v>
                      </c:pt>
                      <c:pt idx="4">
                        <c:v>0.48103821701713556</c:v>
                      </c:pt>
                      <c:pt idx="5">
                        <c:v>0.41315982662321271</c:v>
                      </c:pt>
                      <c:pt idx="6">
                        <c:v>0.28444607485405288</c:v>
                      </c:pt>
                      <c:pt idx="7">
                        <c:v>0.30732572693366778</c:v>
                      </c:pt>
                      <c:pt idx="8">
                        <c:v>0.46962038656348382</c:v>
                      </c:pt>
                      <c:pt idx="9">
                        <c:v>0.38673683870059961</c:v>
                      </c:pt>
                      <c:pt idx="10">
                        <c:v>0.40604590552065728</c:v>
                      </c:pt>
                      <c:pt idx="11">
                        <c:v>0.43828946564395527</c:v>
                      </c:pt>
                      <c:pt idx="12">
                        <c:v>0.32633063085199027</c:v>
                      </c:pt>
                      <c:pt idx="13">
                        <c:v>0.35880597971754558</c:v>
                      </c:pt>
                      <c:pt idx="14">
                        <c:v>0.49077352630914017</c:v>
                      </c:pt>
                      <c:pt idx="15">
                        <c:v>0.51746538510570927</c:v>
                      </c:pt>
                      <c:pt idx="16">
                        <c:v>0.5003914222728485</c:v>
                      </c:pt>
                      <c:pt idx="17">
                        <c:v>0.44339784280234507</c:v>
                      </c:pt>
                      <c:pt idx="18">
                        <c:v>0.46899411719269796</c:v>
                      </c:pt>
                      <c:pt idx="19">
                        <c:v>0.50100380565606761</c:v>
                      </c:pt>
                      <c:pt idx="20">
                        <c:v>0.37415300515719063</c:v>
                      </c:pt>
                      <c:pt idx="21">
                        <c:v>0.51971899151074497</c:v>
                      </c:pt>
                      <c:pt idx="22">
                        <c:v>0.36793565716172244</c:v>
                      </c:pt>
                      <c:pt idx="23">
                        <c:v>0.41863106143735279</c:v>
                      </c:pt>
                      <c:pt idx="24">
                        <c:v>0.54984609923762939</c:v>
                      </c:pt>
                      <c:pt idx="25">
                        <c:v>0.54706316748822481</c:v>
                      </c:pt>
                      <c:pt idx="26">
                        <c:v>0.48955519266304082</c:v>
                      </c:pt>
                      <c:pt idx="27">
                        <c:v>0.65380736640628712</c:v>
                      </c:pt>
                      <c:pt idx="28">
                        <c:v>0.53008148285806</c:v>
                      </c:pt>
                      <c:pt idx="29">
                        <c:v>0.52185488684352854</c:v>
                      </c:pt>
                      <c:pt idx="30">
                        <c:v>0.59967373355256903</c:v>
                      </c:pt>
                      <c:pt idx="31">
                        <c:v>0.53739916019171097</c:v>
                      </c:pt>
                      <c:pt idx="32">
                        <c:v>0.57378983194580713</c:v>
                      </c:pt>
                      <c:pt idx="33">
                        <c:v>0.47016356781207397</c:v>
                      </c:pt>
                      <c:pt idx="34">
                        <c:v>0.50506168928122874</c:v>
                      </c:pt>
                      <c:pt idx="35">
                        <c:v>0.55497749161845178</c:v>
                      </c:pt>
                      <c:pt idx="36">
                        <c:v>0.41181318785437643</c:v>
                      </c:pt>
                      <c:pt idx="37">
                        <c:v>0.56318922339122979</c:v>
                      </c:pt>
                      <c:pt idx="38">
                        <c:v>0.64798982061605925</c:v>
                      </c:pt>
                      <c:pt idx="39">
                        <c:v>0.5321089495452167</c:v>
                      </c:pt>
                      <c:pt idx="40">
                        <c:v>0.6812775338423368</c:v>
                      </c:pt>
                      <c:pt idx="41">
                        <c:v>0.70801757089150297</c:v>
                      </c:pt>
                      <c:pt idx="42">
                        <c:v>0.69959057960088733</c:v>
                      </c:pt>
                      <c:pt idx="43">
                        <c:v>0.56671461172867066</c:v>
                      </c:pt>
                      <c:pt idx="44">
                        <c:v>0.72614010930982187</c:v>
                      </c:pt>
                      <c:pt idx="45">
                        <c:v>0.60091688025019563</c:v>
                      </c:pt>
                      <c:pt idx="46">
                        <c:v>0.53193751996001037</c:v>
                      </c:pt>
                      <c:pt idx="47">
                        <c:v>0.43756223545740769</c:v>
                      </c:pt>
                      <c:pt idx="48">
                        <c:v>0.57114639696074221</c:v>
                      </c:pt>
                      <c:pt idx="49">
                        <c:v>0.53018040027056323</c:v>
                      </c:pt>
                      <c:pt idx="50">
                        <c:v>0.62008721526175492</c:v>
                      </c:pt>
                      <c:pt idx="51">
                        <c:v>0.43268073578076266</c:v>
                      </c:pt>
                      <c:pt idx="52">
                        <c:v>0.50440343770532781</c:v>
                      </c:pt>
                      <c:pt idx="53">
                        <c:v>0.59213218633966569</c:v>
                      </c:pt>
                      <c:pt idx="54">
                        <c:v>0.444195234251195</c:v>
                      </c:pt>
                      <c:pt idx="55">
                        <c:v>0.39622141792845589</c:v>
                      </c:pt>
                      <c:pt idx="56">
                        <c:v>0.84034926470148974</c:v>
                      </c:pt>
                      <c:pt idx="57">
                        <c:v>0.69313012827300113</c:v>
                      </c:pt>
                      <c:pt idx="58">
                        <c:v>0.59930674028875119</c:v>
                      </c:pt>
                      <c:pt idx="59">
                        <c:v>0.71009033276411593</c:v>
                      </c:pt>
                      <c:pt idx="60">
                        <c:v>0.69998409795957106</c:v>
                      </c:pt>
                      <c:pt idx="61">
                        <c:v>0.80229948350224467</c:v>
                      </c:pt>
                      <c:pt idx="62">
                        <c:v>0.58866622547937097</c:v>
                      </c:pt>
                      <c:pt idx="63">
                        <c:v>0.64465541799823389</c:v>
                      </c:pt>
                      <c:pt idx="64">
                        <c:v>0.70415794621331707</c:v>
                      </c:pt>
                      <c:pt idx="65">
                        <c:v>0.67236137855497102</c:v>
                      </c:pt>
                      <c:pt idx="66">
                        <c:v>0.70179106189854668</c:v>
                      </c:pt>
                      <c:pt idx="67">
                        <c:v>0.70196429505524305</c:v>
                      </c:pt>
                      <c:pt idx="68">
                        <c:v>0.66296428553490783</c:v>
                      </c:pt>
                      <c:pt idx="69">
                        <c:v>0.57160929916130065</c:v>
                      </c:pt>
                      <c:pt idx="70">
                        <c:v>0.57854223469713861</c:v>
                      </c:pt>
                      <c:pt idx="71">
                        <c:v>0.52265923352452648</c:v>
                      </c:pt>
                      <c:pt idx="72">
                        <c:v>0.57711630361447108</c:v>
                      </c:pt>
                      <c:pt idx="73">
                        <c:v>0.51334612825361736</c:v>
                      </c:pt>
                      <c:pt idx="74">
                        <c:v>0.5860031912554291</c:v>
                      </c:pt>
                      <c:pt idx="75">
                        <c:v>0.56497668710035875</c:v>
                      </c:pt>
                      <c:pt idx="76">
                        <c:v>0.45224596728933192</c:v>
                      </c:pt>
                      <c:pt idx="77">
                        <c:v>0.42208590358273557</c:v>
                      </c:pt>
                      <c:pt idx="78">
                        <c:v>0.81855493507678667</c:v>
                      </c:pt>
                      <c:pt idx="79">
                        <c:v>0.69910204915705154</c:v>
                      </c:pt>
                      <c:pt idx="80">
                        <c:v>0.78692103500239263</c:v>
                      </c:pt>
                      <c:pt idx="81">
                        <c:v>0.58279802851923979</c:v>
                      </c:pt>
                      <c:pt idx="82">
                        <c:v>0.72940905263754807</c:v>
                      </c:pt>
                      <c:pt idx="83">
                        <c:v>0.79824133641825501</c:v>
                      </c:pt>
                      <c:pt idx="84">
                        <c:v>0.82092348423538575</c:v>
                      </c:pt>
                      <c:pt idx="85">
                        <c:v>0.76210168889069907</c:v>
                      </c:pt>
                      <c:pt idx="86">
                        <c:v>0.71936502248141276</c:v>
                      </c:pt>
                      <c:pt idx="87">
                        <c:v>0.63253322839012238</c:v>
                      </c:pt>
                      <c:pt idx="88">
                        <c:v>0.6311876836965955</c:v>
                      </c:pt>
                      <c:pt idx="89">
                        <c:v>0.68661249994920237</c:v>
                      </c:pt>
                      <c:pt idx="90">
                        <c:v>0.64900978989184321</c:v>
                      </c:pt>
                      <c:pt idx="91">
                        <c:v>0.70148438029596483</c:v>
                      </c:pt>
                      <c:pt idx="92">
                        <c:v>0.5464879003848323</c:v>
                      </c:pt>
                      <c:pt idx="93">
                        <c:v>0.66614774358997175</c:v>
                      </c:pt>
                      <c:pt idx="94">
                        <c:v>0.56968921331311195</c:v>
                      </c:pt>
                      <c:pt idx="95">
                        <c:v>0.56801703641518531</c:v>
                      </c:pt>
                      <c:pt idx="96">
                        <c:v>0.50584801719175443</c:v>
                      </c:pt>
                      <c:pt idx="97">
                        <c:v>0.54528791560179712</c:v>
                      </c:pt>
                      <c:pt idx="98">
                        <c:v>0.55572366868981449</c:v>
                      </c:pt>
                      <c:pt idx="99">
                        <c:v>0.59112369981782764</c:v>
                      </c:pt>
                      <c:pt idx="100">
                        <c:v>0.55781814876350977</c:v>
                      </c:pt>
                      <c:pt idx="101">
                        <c:v>0.6029664660749271</c:v>
                      </c:pt>
                      <c:pt idx="102">
                        <c:v>0.4659283480593438</c:v>
                      </c:pt>
                      <c:pt idx="103">
                        <c:v>0.48064362603848709</c:v>
                      </c:pt>
                      <c:pt idx="104">
                        <c:v>0.52070943100049116</c:v>
                      </c:pt>
                      <c:pt idx="105">
                        <c:v>0.42582605418794678</c:v>
                      </c:pt>
                      <c:pt idx="106">
                        <c:v>0.86872027234797755</c:v>
                      </c:pt>
                      <c:pt idx="107">
                        <c:v>0.9053510192178672</c:v>
                      </c:pt>
                      <c:pt idx="108">
                        <c:v>0.66668320175798379</c:v>
                      </c:pt>
                      <c:pt idx="109">
                        <c:v>0.76341695347236715</c:v>
                      </c:pt>
                      <c:pt idx="110">
                        <c:v>0.75316832921617927</c:v>
                      </c:pt>
                      <c:pt idx="111">
                        <c:v>0.86661854046452691</c:v>
                      </c:pt>
                      <c:pt idx="112">
                        <c:v>0.72125554369063971</c:v>
                      </c:pt>
                      <c:pt idx="113">
                        <c:v>0.58356194068034817</c:v>
                      </c:pt>
                      <c:pt idx="114">
                        <c:v>0.59900072839460139</c:v>
                      </c:pt>
                      <c:pt idx="115">
                        <c:v>0.68665043167763551</c:v>
                      </c:pt>
                      <c:pt idx="116">
                        <c:v>0.61359317458695883</c:v>
                      </c:pt>
                      <c:pt idx="117">
                        <c:v>0.77362398205650118</c:v>
                      </c:pt>
                      <c:pt idx="118">
                        <c:v>0.73531220113310924</c:v>
                      </c:pt>
                      <c:pt idx="119">
                        <c:v>0.54738520720552841</c:v>
                      </c:pt>
                      <c:pt idx="120">
                        <c:v>0.68594468510032225</c:v>
                      </c:pt>
                      <c:pt idx="121">
                        <c:v>0.6171095378985274</c:v>
                      </c:pt>
                      <c:pt idx="122">
                        <c:v>0.77933250162125856</c:v>
                      </c:pt>
                      <c:pt idx="123">
                        <c:v>0.68081707221539711</c:v>
                      </c:pt>
                      <c:pt idx="124">
                        <c:v>0.74565783218406112</c:v>
                      </c:pt>
                      <c:pt idx="125">
                        <c:v>0.74182750121186825</c:v>
                      </c:pt>
                      <c:pt idx="126">
                        <c:v>0.66802299222147787</c:v>
                      </c:pt>
                      <c:pt idx="127">
                        <c:v>0.64979868083393344</c:v>
                      </c:pt>
                      <c:pt idx="128">
                        <c:v>0.65774432828815865</c:v>
                      </c:pt>
                      <c:pt idx="129">
                        <c:v>0.63872118132043376</c:v>
                      </c:pt>
                      <c:pt idx="130">
                        <c:v>0.67896569164862752</c:v>
                      </c:pt>
                      <c:pt idx="131">
                        <c:v>0.69924947627012091</c:v>
                      </c:pt>
                      <c:pt idx="132">
                        <c:v>0.63352952390070327</c:v>
                      </c:pt>
                      <c:pt idx="133">
                        <c:v>0.52234131807442874</c:v>
                      </c:pt>
                      <c:pt idx="134">
                        <c:v>0.5150156591315197</c:v>
                      </c:pt>
                      <c:pt idx="135">
                        <c:v>0.45324713906055403</c:v>
                      </c:pt>
                      <c:pt idx="136">
                        <c:v>0.54511725630756036</c:v>
                      </c:pt>
                      <c:pt idx="137">
                        <c:v>0.64234130508720522</c:v>
                      </c:pt>
                      <c:pt idx="138">
                        <c:v>0.46879485539980376</c:v>
                      </c:pt>
                      <c:pt idx="139">
                        <c:v>0.67284047300090233</c:v>
                      </c:pt>
                      <c:pt idx="140">
                        <c:v>0.93397611125649027</c:v>
                      </c:pt>
                      <c:pt idx="141">
                        <c:v>0.6805392792683097</c:v>
                      </c:pt>
                      <c:pt idx="142">
                        <c:v>0.60321234230528331</c:v>
                      </c:pt>
                      <c:pt idx="143">
                        <c:v>0.75264682179080267</c:v>
                      </c:pt>
                      <c:pt idx="144">
                        <c:v>0.81362033950857438</c:v>
                      </c:pt>
                      <c:pt idx="145">
                        <c:v>0.78876441463091174</c:v>
                      </c:pt>
                      <c:pt idx="146">
                        <c:v>0.75475115697988793</c:v>
                      </c:pt>
                      <c:pt idx="147">
                        <c:v>0.88192154124870459</c:v>
                      </c:pt>
                      <c:pt idx="148">
                        <c:v>0.63634556779430673</c:v>
                      </c:pt>
                      <c:pt idx="149">
                        <c:v>0.81318833845958494</c:v>
                      </c:pt>
                      <c:pt idx="150">
                        <c:v>0.77878191307902689</c:v>
                      </c:pt>
                      <c:pt idx="151">
                        <c:v>0.93505392361151607</c:v>
                      </c:pt>
                      <c:pt idx="152">
                        <c:v>0.63226553971993926</c:v>
                      </c:pt>
                      <c:pt idx="153">
                        <c:v>0.74554868490177073</c:v>
                      </c:pt>
                      <c:pt idx="154">
                        <c:v>0.89979068340118917</c:v>
                      </c:pt>
                      <c:pt idx="155">
                        <c:v>0.89514338961992113</c:v>
                      </c:pt>
                      <c:pt idx="156">
                        <c:v>0.68366188285876728</c:v>
                      </c:pt>
                      <c:pt idx="157">
                        <c:v>0.79124025260860376</c:v>
                      </c:pt>
                      <c:pt idx="158">
                        <c:v>0.75675554694441594</c:v>
                      </c:pt>
                      <c:pt idx="159">
                        <c:v>0.84584385618048819</c:v>
                      </c:pt>
                      <c:pt idx="160">
                        <c:v>0.71286835164154316</c:v>
                      </c:pt>
                      <c:pt idx="161">
                        <c:v>0.64801024696532206</c:v>
                      </c:pt>
                      <c:pt idx="162">
                        <c:v>0.54195782641305268</c:v>
                      </c:pt>
                      <c:pt idx="163">
                        <c:v>0.62316599368536973</c:v>
                      </c:pt>
                      <c:pt idx="164">
                        <c:v>0.7295631132297441</c:v>
                      </c:pt>
                      <c:pt idx="165">
                        <c:v>0.7628465263917138</c:v>
                      </c:pt>
                      <c:pt idx="166">
                        <c:v>0.64118409566347345</c:v>
                      </c:pt>
                      <c:pt idx="167">
                        <c:v>0.68480240440538021</c:v>
                      </c:pt>
                      <c:pt idx="168">
                        <c:v>0.54687288617330976</c:v>
                      </c:pt>
                      <c:pt idx="169">
                        <c:v>0.73986967798372982</c:v>
                      </c:pt>
                      <c:pt idx="170">
                        <c:v>0.75521209924242061</c:v>
                      </c:pt>
                      <c:pt idx="171">
                        <c:v>0.68222497576675611</c:v>
                      </c:pt>
                      <c:pt idx="172">
                        <c:v>0.57668678455937472</c:v>
                      </c:pt>
                      <c:pt idx="173">
                        <c:v>0.57509028857489797</c:v>
                      </c:pt>
                      <c:pt idx="174">
                        <c:v>0.5984251848271126</c:v>
                      </c:pt>
                      <c:pt idx="175">
                        <c:v>0.65649666342076207</c:v>
                      </c:pt>
                      <c:pt idx="176">
                        <c:v>0.56880413676980512</c:v>
                      </c:pt>
                      <c:pt idx="177">
                        <c:v>0.52300219073594223</c:v>
                      </c:pt>
                      <c:pt idx="178">
                        <c:v>0.65746155936916151</c:v>
                      </c:pt>
                      <c:pt idx="179">
                        <c:v>0.68974317984794242</c:v>
                      </c:pt>
                      <c:pt idx="180">
                        <c:v>0.71194001609762847</c:v>
                      </c:pt>
                      <c:pt idx="181">
                        <c:v>0.69624545868276744</c:v>
                      </c:pt>
                      <c:pt idx="182">
                        <c:v>0.83013098808547359</c:v>
                      </c:pt>
                      <c:pt idx="183">
                        <c:v>0.60637930303275389</c:v>
                      </c:pt>
                      <c:pt idx="184">
                        <c:v>0.60016357564529066</c:v>
                      </c:pt>
                      <c:pt idx="185">
                        <c:v>0.74641904440004314</c:v>
                      </c:pt>
                      <c:pt idx="186">
                        <c:v>0.86121539381593981</c:v>
                      </c:pt>
                      <c:pt idx="187">
                        <c:v>0.97679033911934099</c:v>
                      </c:pt>
                      <c:pt idx="188">
                        <c:v>0.58261130184137822</c:v>
                      </c:pt>
                      <c:pt idx="189">
                        <c:v>0.87820555070144979</c:v>
                      </c:pt>
                      <c:pt idx="190">
                        <c:v>0.80144979171723918</c:v>
                      </c:pt>
                      <c:pt idx="191">
                        <c:v>0.82644185884891119</c:v>
                      </c:pt>
                      <c:pt idx="192">
                        <c:v>0.76706562643539444</c:v>
                      </c:pt>
                      <c:pt idx="193">
                        <c:v>0.68554661482654433</c:v>
                      </c:pt>
                      <c:pt idx="194">
                        <c:v>0.83198182348519012</c:v>
                      </c:pt>
                      <c:pt idx="195">
                        <c:v>0.77130583749386272</c:v>
                      </c:pt>
                      <c:pt idx="196">
                        <c:v>0.84477706765338501</c:v>
                      </c:pt>
                      <c:pt idx="197">
                        <c:v>0.82429217801430377</c:v>
                      </c:pt>
                      <c:pt idx="198">
                        <c:v>0.83323585013890322</c:v>
                      </c:pt>
                      <c:pt idx="199">
                        <c:v>0.73006050845045589</c:v>
                      </c:pt>
                      <c:pt idx="200">
                        <c:v>0.7797202530609243</c:v>
                      </c:pt>
                      <c:pt idx="201">
                        <c:v>0.78270730122277898</c:v>
                      </c:pt>
                      <c:pt idx="202">
                        <c:v>0.79339748162867219</c:v>
                      </c:pt>
                      <c:pt idx="203">
                        <c:v>0.73300429383845278</c:v>
                      </c:pt>
                      <c:pt idx="204">
                        <c:v>0.84349230936766306</c:v>
                      </c:pt>
                      <c:pt idx="205">
                        <c:v>0.82831943468479785</c:v>
                      </c:pt>
                      <c:pt idx="206">
                        <c:v>0.7464593921333047</c:v>
                      </c:pt>
                      <c:pt idx="207">
                        <c:v>0.6129984446486797</c:v>
                      </c:pt>
                      <c:pt idx="208">
                        <c:v>0.7315904407286572</c:v>
                      </c:pt>
                      <c:pt idx="209">
                        <c:v>0.80866369367416679</c:v>
                      </c:pt>
                      <c:pt idx="210">
                        <c:v>0.80727876217037531</c:v>
                      </c:pt>
                      <c:pt idx="211">
                        <c:v>0.59329417536331364</c:v>
                      </c:pt>
                      <c:pt idx="212">
                        <c:v>0.80481658921184218</c:v>
                      </c:pt>
                      <c:pt idx="213">
                        <c:v>0.66586632676793189</c:v>
                      </c:pt>
                      <c:pt idx="214">
                        <c:v>0.74786983828528242</c:v>
                      </c:pt>
                      <c:pt idx="215">
                        <c:v>0.67556647115547641</c:v>
                      </c:pt>
                      <c:pt idx="216">
                        <c:v>0.72515720299040054</c:v>
                      </c:pt>
                      <c:pt idx="217">
                        <c:v>0.69917170604949319</c:v>
                      </c:pt>
                      <c:pt idx="218">
                        <c:v>0.68952546983807605</c:v>
                      </c:pt>
                      <c:pt idx="219">
                        <c:v>0.81113428075424432</c:v>
                      </c:pt>
                      <c:pt idx="220">
                        <c:v>0.66974419379055217</c:v>
                      </c:pt>
                      <c:pt idx="221">
                        <c:v>0.59853482216561316</c:v>
                      </c:pt>
                      <c:pt idx="222">
                        <c:v>0.56652516820601595</c:v>
                      </c:pt>
                      <c:pt idx="223">
                        <c:v>0.63963153111842752</c:v>
                      </c:pt>
                      <c:pt idx="224">
                        <c:v>0.73742473465146208</c:v>
                      </c:pt>
                      <c:pt idx="225">
                        <c:v>0.61936346731658853</c:v>
                      </c:pt>
                      <c:pt idx="226">
                        <c:v>0.55671866976631645</c:v>
                      </c:pt>
                      <c:pt idx="227">
                        <c:v>0.89430927052248232</c:v>
                      </c:pt>
                      <c:pt idx="228">
                        <c:v>0.77364978847266697</c:v>
                      </c:pt>
                      <c:pt idx="229">
                        <c:v>0.85330385744136994</c:v>
                      </c:pt>
                      <c:pt idx="230">
                        <c:v>0.53139523900410579</c:v>
                      </c:pt>
                      <c:pt idx="231">
                        <c:v>0.96227597744316662</c:v>
                      </c:pt>
                      <c:pt idx="232">
                        <c:v>0.66125326802685269</c:v>
                      </c:pt>
                      <c:pt idx="233">
                        <c:v>0.78400702784513787</c:v>
                      </c:pt>
                      <c:pt idx="234">
                        <c:v>0.74998602891359667</c:v>
                      </c:pt>
                      <c:pt idx="235">
                        <c:v>0.72350446330449114</c:v>
                      </c:pt>
                      <c:pt idx="236">
                        <c:v>0.82732636955866046</c:v>
                      </c:pt>
                      <c:pt idx="237">
                        <c:v>0.91867429513616117</c:v>
                      </c:pt>
                      <c:pt idx="238">
                        <c:v>0.94433813069543115</c:v>
                      </c:pt>
                      <c:pt idx="239">
                        <c:v>0.84231737244465288</c:v>
                      </c:pt>
                      <c:pt idx="240">
                        <c:v>0.82152265895142518</c:v>
                      </c:pt>
                      <c:pt idx="241">
                        <c:v>1</c:v>
                      </c:pt>
                      <c:pt idx="242">
                        <c:v>0.95308424879474352</c:v>
                      </c:pt>
                      <c:pt idx="243">
                        <c:v>0.77883541033189974</c:v>
                      </c:pt>
                      <c:pt idx="244">
                        <c:v>0.75989574096849655</c:v>
                      </c:pt>
                      <c:pt idx="245">
                        <c:v>0.90408134130650586</c:v>
                      </c:pt>
                      <c:pt idx="246">
                        <c:v>0.80358791940718932</c:v>
                      </c:pt>
                      <c:pt idx="247">
                        <c:v>0.81054604423350407</c:v>
                      </c:pt>
                      <c:pt idx="248">
                        <c:v>0.88883742033122026</c:v>
                      </c:pt>
                      <c:pt idx="249">
                        <c:v>0.83128849808159788</c:v>
                      </c:pt>
                      <c:pt idx="250">
                        <c:v>0.81011295880939049</c:v>
                      </c:pt>
                      <c:pt idx="251">
                        <c:v>0.72289830004947075</c:v>
                      </c:pt>
                      <c:pt idx="252">
                        <c:v>0.75220776923192778</c:v>
                      </c:pt>
                      <c:pt idx="253">
                        <c:v>0.95618773337873264</c:v>
                      </c:pt>
                      <c:pt idx="254">
                        <c:v>0.65128724752835443</c:v>
                      </c:pt>
                      <c:pt idx="255">
                        <c:v>0.75060366178235882</c:v>
                      </c:pt>
                      <c:pt idx="256">
                        <c:v>0.78970514084823684</c:v>
                      </c:pt>
                      <c:pt idx="257">
                        <c:v>0.85117380300990464</c:v>
                      </c:pt>
                      <c:pt idx="258">
                        <c:v>0.7739987717519673</c:v>
                      </c:pt>
                      <c:pt idx="259">
                        <c:v>0.73179575211403769</c:v>
                      </c:pt>
                      <c:pt idx="260">
                        <c:v>0.51576809191351014</c:v>
                      </c:pt>
                      <c:pt idx="261">
                        <c:v>0.76262543170528851</c:v>
                      </c:pt>
                      <c:pt idx="262">
                        <c:v>0.66586356931836854</c:v>
                      </c:pt>
                      <c:pt idx="263">
                        <c:v>0.83974652296391639</c:v>
                      </c:pt>
                      <c:pt idx="264">
                        <c:v>0.83247035557317106</c:v>
                      </c:pt>
                      <c:pt idx="265">
                        <c:v>0.74221853129776827</c:v>
                      </c:pt>
                      <c:pt idx="266">
                        <c:v>0.4897578531458498</c:v>
                      </c:pt>
                      <c:pt idx="267">
                        <c:v>0.71963013872241166</c:v>
                      </c:pt>
                      <c:pt idx="268">
                        <c:v>0.66417354938620943</c:v>
                      </c:pt>
                      <c:pt idx="269">
                        <c:v>0.72393273663747837</c:v>
                      </c:pt>
                      <c:pt idx="270">
                        <c:v>0.62743222185781988</c:v>
                      </c:pt>
                      <c:pt idx="271">
                        <c:v>0.82258673538797711</c:v>
                      </c:pt>
                      <c:pt idx="272">
                        <c:v>0.74737832185675734</c:v>
                      </c:pt>
                      <c:pt idx="273">
                        <c:v>0.66820359995280287</c:v>
                      </c:pt>
                      <c:pt idx="274">
                        <c:v>0.57675036061689355</c:v>
                      </c:pt>
                      <c:pt idx="275">
                        <c:v>0.72564477051088072</c:v>
                      </c:pt>
                      <c:pt idx="276">
                        <c:v>0.62358566052523778</c:v>
                      </c:pt>
                      <c:pt idx="277">
                        <c:v>0.74939634739434025</c:v>
                      </c:pt>
                      <c:pt idx="278">
                        <c:v>0.70936163012359588</c:v>
                      </c:pt>
                      <c:pt idx="279">
                        <c:v>0.66374807744817055</c:v>
                      </c:pt>
                      <c:pt idx="280">
                        <c:v>0.73829300710564416</c:v>
                      </c:pt>
                      <c:pt idx="281">
                        <c:v>0.50358269565037328</c:v>
                      </c:pt>
                      <c:pt idx="282">
                        <c:v>0.69415691712427574</c:v>
                      </c:pt>
                      <c:pt idx="283">
                        <c:v>0.78222761624675707</c:v>
                      </c:pt>
                      <c:pt idx="284">
                        <c:v>0.82925660704355331</c:v>
                      </c:pt>
                      <c:pt idx="285">
                        <c:v>0.93969563101816678</c:v>
                      </c:pt>
                      <c:pt idx="286">
                        <c:v>0.81978095182748867</c:v>
                      </c:pt>
                      <c:pt idx="287">
                        <c:v>0.96392499288462907</c:v>
                      </c:pt>
                      <c:pt idx="288">
                        <c:v>0.86909276560922721</c:v>
                      </c:pt>
                      <c:pt idx="289">
                        <c:v>0.98287670343719535</c:v>
                      </c:pt>
                      <c:pt idx="290">
                        <c:v>0.59662811327222787</c:v>
                      </c:pt>
                      <c:pt idx="291">
                        <c:v>0.96875918378134707</c:v>
                      </c:pt>
                      <c:pt idx="292">
                        <c:v>0.87447986476105644</c:v>
                      </c:pt>
                      <c:pt idx="293">
                        <c:v>0.93751191715207949</c:v>
                      </c:pt>
                      <c:pt idx="294">
                        <c:v>0.92434388082916463</c:v>
                      </c:pt>
                      <c:pt idx="295">
                        <c:v>0.78060649460948206</c:v>
                      </c:pt>
                      <c:pt idx="296">
                        <c:v>0.657757063372714</c:v>
                      </c:pt>
                      <c:pt idx="297">
                        <c:v>0.95691195411652374</c:v>
                      </c:pt>
                      <c:pt idx="298">
                        <c:v>0.67672368314871056</c:v>
                      </c:pt>
                      <c:pt idx="299">
                        <c:v>0.75775321928122918</c:v>
                      </c:pt>
                      <c:pt idx="300">
                        <c:v>0.8044045219252377</c:v>
                      </c:pt>
                      <c:pt idx="301">
                        <c:v>0.87813438851585035</c:v>
                      </c:pt>
                      <c:pt idx="302">
                        <c:v>0.8123413612135808</c:v>
                      </c:pt>
                      <c:pt idx="303">
                        <c:v>0.72885345473929952</c:v>
                      </c:pt>
                      <c:pt idx="304">
                        <c:v>0.72579941446267182</c:v>
                      </c:pt>
                      <c:pt idx="305">
                        <c:v>0.74449091814005897</c:v>
                      </c:pt>
                      <c:pt idx="306">
                        <c:v>0.79943104079241845</c:v>
                      </c:pt>
                      <c:pt idx="307">
                        <c:v>0.85734427527906643</c:v>
                      </c:pt>
                      <c:pt idx="308">
                        <c:v>0.90293592870353556</c:v>
                      </c:pt>
                      <c:pt idx="309">
                        <c:v>0.89518821582974017</c:v>
                      </c:pt>
                      <c:pt idx="310">
                        <c:v>0.7265541683127098</c:v>
                      </c:pt>
                      <c:pt idx="311">
                        <c:v>0.69142010203384929</c:v>
                      </c:pt>
                      <c:pt idx="312">
                        <c:v>0.8835761767266237</c:v>
                      </c:pt>
                      <c:pt idx="313">
                        <c:v>0.84568681503880727</c:v>
                      </c:pt>
                      <c:pt idx="314">
                        <c:v>0.80232880976908305</c:v>
                      </c:pt>
                      <c:pt idx="315">
                        <c:v>0.72692103734576696</c:v>
                      </c:pt>
                      <c:pt idx="316">
                        <c:v>0.68902836349326912</c:v>
                      </c:pt>
                      <c:pt idx="317">
                        <c:v>0.73814397157626344</c:v>
                      </c:pt>
                      <c:pt idx="318">
                        <c:v>0.69187171666426484</c:v>
                      </c:pt>
                      <c:pt idx="319">
                        <c:v>0.77260688750937212</c:v>
                      </c:pt>
                      <c:pt idx="320">
                        <c:v>0.79020904286959659</c:v>
                      </c:pt>
                      <c:pt idx="321">
                        <c:v>0.74229814929945137</c:v>
                      </c:pt>
                      <c:pt idx="322">
                        <c:v>0.69232130928128133</c:v>
                      </c:pt>
                      <c:pt idx="323">
                        <c:v>0.80262377675771723</c:v>
                      </c:pt>
                      <c:pt idx="324">
                        <c:v>0.84005523050228792</c:v>
                      </c:pt>
                      <c:pt idx="325">
                        <c:v>0.73870897502865174</c:v>
                      </c:pt>
                      <c:pt idx="326">
                        <c:v>0.84492262071882729</c:v>
                      </c:pt>
                      <c:pt idx="327">
                        <c:v>0.75788836382768887</c:v>
                      </c:pt>
                      <c:pt idx="328">
                        <c:v>0.76916975223727169</c:v>
                      </c:pt>
                      <c:pt idx="329">
                        <c:v>0.42531274963218146</c:v>
                      </c:pt>
                      <c:pt idx="330">
                        <c:v>0.68345508665832622</c:v>
                      </c:pt>
                      <c:pt idx="331">
                        <c:v>0.69322185469747177</c:v>
                      </c:pt>
                      <c:pt idx="332">
                        <c:v>0.68765784431034482</c:v>
                      </c:pt>
                      <c:pt idx="333">
                        <c:v>0.68804742019757803</c:v>
                      </c:pt>
                      <c:pt idx="334">
                        <c:v>0.7474588901547442</c:v>
                      </c:pt>
                      <c:pt idx="335">
                        <c:v>0.80958776922109066</c:v>
                      </c:pt>
                      <c:pt idx="336">
                        <c:v>0.75543781770124974</c:v>
                      </c:pt>
                      <c:pt idx="337">
                        <c:v>0.65605250164024353</c:v>
                      </c:pt>
                      <c:pt idx="338">
                        <c:v>0.66442333270998277</c:v>
                      </c:pt>
                      <c:pt idx="339">
                        <c:v>0.70855578624046989</c:v>
                      </c:pt>
                      <c:pt idx="340">
                        <c:v>0.69519316993716462</c:v>
                      </c:pt>
                      <c:pt idx="341">
                        <c:v>0.67249632153053296</c:v>
                      </c:pt>
                      <c:pt idx="342">
                        <c:v>0.7951711493502478</c:v>
                      </c:pt>
                      <c:pt idx="343">
                        <c:v>0.73436082761751553</c:v>
                      </c:pt>
                      <c:pt idx="344">
                        <c:v>0.77434044357428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B-F911-4133-AE79-C0B1D6F3E2F4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DATA!$P$1</c15:sqref>
                        </c15:formulaRef>
                      </c:ext>
                    </c:extLst>
                    <c:strCache>
                      <c:ptCount val="1"/>
                      <c:pt idx="0">
                        <c:v>DIR90DEG_N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DATA!$P$2:$P$346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0.67673174375513534</c:v>
                      </c:pt>
                      <c:pt idx="1">
                        <c:v>0.67742652888873822</c:v>
                      </c:pt>
                      <c:pt idx="2">
                        <c:v>0.6932263313175</c:v>
                      </c:pt>
                      <c:pt idx="3">
                        <c:v>0.6864300534199862</c:v>
                      </c:pt>
                      <c:pt idx="4">
                        <c:v>0.6763082091590672</c:v>
                      </c:pt>
                      <c:pt idx="5">
                        <c:v>0.6846451798297355</c:v>
                      </c:pt>
                      <c:pt idx="6">
                        <c:v>0.70492610342512696</c:v>
                      </c:pt>
                      <c:pt idx="7">
                        <c:v>0.69727397270466485</c:v>
                      </c:pt>
                      <c:pt idx="8">
                        <c:v>0.6735150776237705</c:v>
                      </c:pt>
                      <c:pt idx="9">
                        <c:v>0.68134535333423452</c:v>
                      </c:pt>
                      <c:pt idx="10">
                        <c:v>0.70707675739643749</c:v>
                      </c:pt>
                      <c:pt idx="11">
                        <c:v>0.69341236651490668</c:v>
                      </c:pt>
                      <c:pt idx="12">
                        <c:v>0.72543198035510659</c:v>
                      </c:pt>
                      <c:pt idx="13">
                        <c:v>0.7183591016034816</c:v>
                      </c:pt>
                      <c:pt idx="14">
                        <c:v>0.71010309276792138</c:v>
                      </c:pt>
                      <c:pt idx="15">
                        <c:v>0.66956555709901633</c:v>
                      </c:pt>
                      <c:pt idx="16">
                        <c:v>0.67681527275842512</c:v>
                      </c:pt>
                      <c:pt idx="17">
                        <c:v>0.70637597243671502</c:v>
                      </c:pt>
                      <c:pt idx="18">
                        <c:v>0.68789095269037726</c:v>
                      </c:pt>
                      <c:pt idx="19">
                        <c:v>0.73105520947816194</c:v>
                      </c:pt>
                      <c:pt idx="20">
                        <c:v>0.7175253019237906</c:v>
                      </c:pt>
                      <c:pt idx="21">
                        <c:v>0.70345139879722751</c:v>
                      </c:pt>
                      <c:pt idx="22">
                        <c:v>0.74137084119595753</c:v>
                      </c:pt>
                      <c:pt idx="23">
                        <c:v>0.7334125465157767</c:v>
                      </c:pt>
                      <c:pt idx="24">
                        <c:v>0.72428617993748245</c:v>
                      </c:pt>
                      <c:pt idx="25">
                        <c:v>0.66442876349075186</c:v>
                      </c:pt>
                      <c:pt idx="26">
                        <c:v>0.67092754878648642</c:v>
                      </c:pt>
                      <c:pt idx="27">
                        <c:v>0.70352641970345142</c:v>
                      </c:pt>
                      <c:pt idx="28">
                        <c:v>0.68104892691314134</c:v>
                      </c:pt>
                      <c:pt idx="29">
                        <c:v>0.71445282655385323</c:v>
                      </c:pt>
                      <c:pt idx="30">
                        <c:v>0.69553876617960619</c:v>
                      </c:pt>
                      <c:pt idx="31">
                        <c:v>0.74381575405133116</c:v>
                      </c:pt>
                      <c:pt idx="32">
                        <c:v>0.72986444395426642</c:v>
                      </c:pt>
                      <c:pt idx="33">
                        <c:v>0.71521525520596696</c:v>
                      </c:pt>
                      <c:pt idx="34">
                        <c:v>0.76608533979516413</c:v>
                      </c:pt>
                      <c:pt idx="35">
                        <c:v>0.75880639358814828</c:v>
                      </c:pt>
                      <c:pt idx="36">
                        <c:v>0.75024678178741955</c:v>
                      </c:pt>
                      <c:pt idx="37">
                        <c:v>0.74078240667585737</c:v>
                      </c:pt>
                      <c:pt idx="38">
                        <c:v>0.65838662553099003</c:v>
                      </c:pt>
                      <c:pt idx="39">
                        <c:v>0.6919192101774384</c:v>
                      </c:pt>
                      <c:pt idx="40">
                        <c:v>0.66386586362475164</c:v>
                      </c:pt>
                      <c:pt idx="41">
                        <c:v>0.69876914763276721</c:v>
                      </c:pt>
                      <c:pt idx="42">
                        <c:v>0.67310212168663364</c:v>
                      </c:pt>
                      <c:pt idx="43">
                        <c:v>0.70915784600269394</c:v>
                      </c:pt>
                      <c:pt idx="44">
                        <c:v>0.68670952524672813</c:v>
                      </c:pt>
                      <c:pt idx="45">
                        <c:v>0.74275371357172504</c:v>
                      </c:pt>
                      <c:pt idx="46">
                        <c:v>0.72365321977426411</c:v>
                      </c:pt>
                      <c:pt idx="47">
                        <c:v>0.70494110080730155</c:v>
                      </c:pt>
                      <c:pt idx="48">
                        <c:v>0.77174810865713039</c:v>
                      </c:pt>
                      <c:pt idx="49">
                        <c:v>0.7579931478828682</c:v>
                      </c:pt>
                      <c:pt idx="50">
                        <c:v>0.74334230371759502</c:v>
                      </c:pt>
                      <c:pt idx="51">
                        <c:v>0.72850524319131504</c:v>
                      </c:pt>
                      <c:pt idx="52">
                        <c:v>0.78626111697601098</c:v>
                      </c:pt>
                      <c:pt idx="53">
                        <c:v>0.77841987652682354</c:v>
                      </c:pt>
                      <c:pt idx="54">
                        <c:v>0.76900067301436015</c:v>
                      </c:pt>
                      <c:pt idx="55">
                        <c:v>0.75872241554746878</c:v>
                      </c:pt>
                      <c:pt idx="56">
                        <c:v>0.6514658987851929</c:v>
                      </c:pt>
                      <c:pt idx="57">
                        <c:v>0.65632262084004944</c:v>
                      </c:pt>
                      <c:pt idx="58">
                        <c:v>0.69227668702670542</c:v>
                      </c:pt>
                      <c:pt idx="59">
                        <c:v>0.6646206050601865</c:v>
                      </c:pt>
                      <c:pt idx="60">
                        <c:v>0.70183192405628581</c:v>
                      </c:pt>
                      <c:pt idx="61">
                        <c:v>0.67682671074376388</c:v>
                      </c:pt>
                      <c:pt idx="62">
                        <c:v>0.73858515264798519</c:v>
                      </c:pt>
                      <c:pt idx="63">
                        <c:v>0.71561050369053358</c:v>
                      </c:pt>
                      <c:pt idx="64">
                        <c:v>0.69340853716429496</c:v>
                      </c:pt>
                      <c:pt idx="65">
                        <c:v>0.77229956563942037</c:v>
                      </c:pt>
                      <c:pt idx="66">
                        <c:v>0.75379730854618765</c:v>
                      </c:pt>
                      <c:pt idx="67">
                        <c:v>0.73437681498110174</c:v>
                      </c:pt>
                      <c:pt idx="68">
                        <c:v>0.71538420478312081</c:v>
                      </c:pt>
                      <c:pt idx="69">
                        <c:v>0.78764291584836577</c:v>
                      </c:pt>
                      <c:pt idx="70">
                        <c:v>0.77364623887099782</c:v>
                      </c:pt>
                      <c:pt idx="71">
                        <c:v>0.75900271700619037</c:v>
                      </c:pt>
                      <c:pt idx="72">
                        <c:v>0.74357031484431624</c:v>
                      </c:pt>
                      <c:pt idx="73">
                        <c:v>0.81520983413732839</c:v>
                      </c:pt>
                      <c:pt idx="74">
                        <c:v>0.80808256930480504</c:v>
                      </c:pt>
                      <c:pt idx="75">
                        <c:v>0.79951268320705382</c:v>
                      </c:pt>
                      <c:pt idx="76">
                        <c:v>0.78988626080514102</c:v>
                      </c:pt>
                      <c:pt idx="77">
                        <c:v>0.77929534291051528</c:v>
                      </c:pt>
                      <c:pt idx="78">
                        <c:v>0.64428621325546631</c:v>
                      </c:pt>
                      <c:pt idx="79">
                        <c:v>0.67830270171157525</c:v>
                      </c:pt>
                      <c:pt idx="80">
                        <c:v>0.64829218533722233</c:v>
                      </c:pt>
                      <c:pt idx="81">
                        <c:v>0.68404517221572869</c:v>
                      </c:pt>
                      <c:pt idx="82">
                        <c:v>0.65558303647966376</c:v>
                      </c:pt>
                      <c:pt idx="83">
                        <c:v>0.69309395550513797</c:v>
                      </c:pt>
                      <c:pt idx="84">
                        <c:v>0.6662841289868523</c:v>
                      </c:pt>
                      <c:pt idx="85">
                        <c:v>0.7315372652581934</c:v>
                      </c:pt>
                      <c:pt idx="86">
                        <c:v>0.70614513116059441</c:v>
                      </c:pt>
                      <c:pt idx="87">
                        <c:v>0.68131646577690219</c:v>
                      </c:pt>
                      <c:pt idx="88">
                        <c:v>0.7683873885923973</c:v>
                      </c:pt>
                      <c:pt idx="89">
                        <c:v>0.74613932992981324</c:v>
                      </c:pt>
                      <c:pt idx="90">
                        <c:v>0.72374250763738346</c:v>
                      </c:pt>
                      <c:pt idx="91">
                        <c:v>0.70150947369811967</c:v>
                      </c:pt>
                      <c:pt idx="92">
                        <c:v>0.78452437601050939</c:v>
                      </c:pt>
                      <c:pt idx="93">
                        <c:v>0.76565862620638203</c:v>
                      </c:pt>
                      <c:pt idx="94">
                        <c:v>0.7464469849023283</c:v>
                      </c:pt>
                      <c:pt idx="95">
                        <c:v>0.72783907465860853</c:v>
                      </c:pt>
                      <c:pt idx="96">
                        <c:v>0.81885962389133393</c:v>
                      </c:pt>
                      <c:pt idx="97">
                        <c:v>0.80560373436513633</c:v>
                      </c:pt>
                      <c:pt idx="98">
                        <c:v>0.79101185881752445</c:v>
                      </c:pt>
                      <c:pt idx="99">
                        <c:v>0.77582463109142019</c:v>
                      </c:pt>
                      <c:pt idx="100">
                        <c:v>0.76070065724827662</c:v>
                      </c:pt>
                      <c:pt idx="101">
                        <c:v>0.83955395809290345</c:v>
                      </c:pt>
                      <c:pt idx="102">
                        <c:v>0.83215281436585808</c:v>
                      </c:pt>
                      <c:pt idx="103">
                        <c:v>0.82337355868378947</c:v>
                      </c:pt>
                      <c:pt idx="104">
                        <c:v>0.81292200828694894</c:v>
                      </c:pt>
                      <c:pt idx="105">
                        <c:v>0.80186417718867198</c:v>
                      </c:pt>
                      <c:pt idx="106">
                        <c:v>0.63675900815808795</c:v>
                      </c:pt>
                      <c:pt idx="107">
                        <c:v>0.64010877716346803</c:v>
                      </c:pt>
                      <c:pt idx="108">
                        <c:v>0.67486823467510404</c:v>
                      </c:pt>
                      <c:pt idx="109">
                        <c:v>0.64615320961671574</c:v>
                      </c:pt>
                      <c:pt idx="110">
                        <c:v>0.68322515884911927</c:v>
                      </c:pt>
                      <c:pt idx="111">
                        <c:v>0.65546417532598489</c:v>
                      </c:pt>
                      <c:pt idx="112">
                        <c:v>0.72169945220350251</c:v>
                      </c:pt>
                      <c:pt idx="113">
                        <c:v>0.69530919396619373</c:v>
                      </c:pt>
                      <c:pt idx="114">
                        <c:v>0.6689539388841429</c:v>
                      </c:pt>
                      <c:pt idx="115">
                        <c:v>0.76039502164341066</c:v>
                      </c:pt>
                      <c:pt idx="116">
                        <c:v>0.73594038030717623</c:v>
                      </c:pt>
                      <c:pt idx="117">
                        <c:v>0.71133763965986807</c:v>
                      </c:pt>
                      <c:pt idx="118">
                        <c:v>0.68749573548800291</c:v>
                      </c:pt>
                      <c:pt idx="119">
                        <c:v>0.77704705325694612</c:v>
                      </c:pt>
                      <c:pt idx="120">
                        <c:v>0.75488149593904008</c:v>
                      </c:pt>
                      <c:pt idx="121">
                        <c:v>0.73258951565078723</c:v>
                      </c:pt>
                      <c:pt idx="122">
                        <c:v>0.71120574936735503</c:v>
                      </c:pt>
                      <c:pt idx="123">
                        <c:v>0.81560502434072391</c:v>
                      </c:pt>
                      <c:pt idx="124">
                        <c:v>0.79785319755147699</c:v>
                      </c:pt>
                      <c:pt idx="125">
                        <c:v>0.77947390745125167</c:v>
                      </c:pt>
                      <c:pt idx="126">
                        <c:v>0.76002558783797314</c:v>
                      </c:pt>
                      <c:pt idx="127">
                        <c:v>0.74157218395610669</c:v>
                      </c:pt>
                      <c:pt idx="128">
                        <c:v>0.83816442955848558</c:v>
                      </c:pt>
                      <c:pt idx="129">
                        <c:v>0.82455069343738574</c:v>
                      </c:pt>
                      <c:pt idx="130">
                        <c:v>0.810143138377728</c:v>
                      </c:pt>
                      <c:pt idx="131">
                        <c:v>0.79507941214019462</c:v>
                      </c:pt>
                      <c:pt idx="132">
                        <c:v>0.77946467785302509</c:v>
                      </c:pt>
                      <c:pt idx="133">
                        <c:v>0.87218761206139261</c:v>
                      </c:pt>
                      <c:pt idx="134">
                        <c:v>0.86654212268366981</c:v>
                      </c:pt>
                      <c:pt idx="135">
                        <c:v>0.85842001189446182</c:v>
                      </c:pt>
                      <c:pt idx="136">
                        <c:v>0.84900928778864992</c:v>
                      </c:pt>
                      <c:pt idx="137">
                        <c:v>0.8387683713229076</c:v>
                      </c:pt>
                      <c:pt idx="138">
                        <c:v>0.82712293325911379</c:v>
                      </c:pt>
                      <c:pt idx="139">
                        <c:v>0.62930300783240456</c:v>
                      </c:pt>
                      <c:pt idx="140">
                        <c:v>0.63189139748534906</c:v>
                      </c:pt>
                      <c:pt idx="141">
                        <c:v>0.66511740626914106</c:v>
                      </c:pt>
                      <c:pt idx="142">
                        <c:v>0.63666763670109383</c:v>
                      </c:pt>
                      <c:pt idx="143">
                        <c:v>0.67284298876677406</c:v>
                      </c:pt>
                      <c:pt idx="144">
                        <c:v>0.64466737609265656</c:v>
                      </c:pt>
                      <c:pt idx="145">
                        <c:v>0.71009230338756879</c:v>
                      </c:pt>
                      <c:pt idx="146">
                        <c:v>0.68344976241168731</c:v>
                      </c:pt>
                      <c:pt idx="147">
                        <c:v>0.65673851303844344</c:v>
                      </c:pt>
                      <c:pt idx="148">
                        <c:v>0.748867398985404</c:v>
                      </c:pt>
                      <c:pt idx="149">
                        <c:v>0.72379975806517616</c:v>
                      </c:pt>
                      <c:pt idx="150">
                        <c:v>0.69799850148131526</c:v>
                      </c:pt>
                      <c:pt idx="151">
                        <c:v>0.67309327781330208</c:v>
                      </c:pt>
                      <c:pt idx="152">
                        <c:v>0.76533189561605075</c:v>
                      </c:pt>
                      <c:pt idx="153">
                        <c:v>0.7418880610261227</c:v>
                      </c:pt>
                      <c:pt idx="154">
                        <c:v>0.71761078265910261</c:v>
                      </c:pt>
                      <c:pt idx="155">
                        <c:v>0.69449020910489989</c:v>
                      </c:pt>
                      <c:pt idx="156">
                        <c:v>0.80659589779235563</c:v>
                      </c:pt>
                      <c:pt idx="157">
                        <c:v>0.78611789530551945</c:v>
                      </c:pt>
                      <c:pt idx="158">
                        <c:v>0.76471186965755822</c:v>
                      </c:pt>
                      <c:pt idx="159">
                        <c:v>0.74326619528368854</c:v>
                      </c:pt>
                      <c:pt idx="160">
                        <c:v>0.7220274016348549</c:v>
                      </c:pt>
                      <c:pt idx="161">
                        <c:v>0.84565092950228737</c:v>
                      </c:pt>
                      <c:pt idx="162">
                        <c:v>0.83021233302723829</c:v>
                      </c:pt>
                      <c:pt idx="163">
                        <c:v>0.81253963982734856</c:v>
                      </c:pt>
                      <c:pt idx="164">
                        <c:v>0.79404628845920966</c:v>
                      </c:pt>
                      <c:pt idx="165">
                        <c:v>0.77546020350560674</c:v>
                      </c:pt>
                      <c:pt idx="166">
                        <c:v>0.75712841856603885</c:v>
                      </c:pt>
                      <c:pt idx="167">
                        <c:v>0.87056600791502248</c:v>
                      </c:pt>
                      <c:pt idx="168">
                        <c:v>0.8589490612287759</c:v>
                      </c:pt>
                      <c:pt idx="169">
                        <c:v>0.84594326441664913</c:v>
                      </c:pt>
                      <c:pt idx="170">
                        <c:v>0.83107374632344377</c:v>
                      </c:pt>
                      <c:pt idx="171">
                        <c:v>0.81599889436820638</c:v>
                      </c:pt>
                      <c:pt idx="172">
                        <c:v>0.80087397542610417</c:v>
                      </c:pt>
                      <c:pt idx="173">
                        <c:v>0.90465543580503716</c:v>
                      </c:pt>
                      <c:pt idx="174">
                        <c:v>0.90079207568825626</c:v>
                      </c:pt>
                      <c:pt idx="175">
                        <c:v>0.89492450382786526</c:v>
                      </c:pt>
                      <c:pt idx="176">
                        <c:v>0.88726840894019565</c:v>
                      </c:pt>
                      <c:pt idx="177">
                        <c:v>0.87775312979667997</c:v>
                      </c:pt>
                      <c:pt idx="178">
                        <c:v>0.86674216609984678</c:v>
                      </c:pt>
                      <c:pt idx="179">
                        <c:v>0.85543413832072313</c:v>
                      </c:pt>
                      <c:pt idx="180">
                        <c:v>0.62199957004510276</c:v>
                      </c:pt>
                      <c:pt idx="181">
                        <c:v>0.62361024704762347</c:v>
                      </c:pt>
                      <c:pt idx="182">
                        <c:v>0.65493914728994251</c:v>
                      </c:pt>
                      <c:pt idx="183">
                        <c:v>0.62733838008303722</c:v>
                      </c:pt>
                      <c:pt idx="184">
                        <c:v>0.6616702194336247</c:v>
                      </c:pt>
                      <c:pt idx="185">
                        <c:v>0.63417694415363535</c:v>
                      </c:pt>
                      <c:pt idx="186">
                        <c:v>0.69729535971527656</c:v>
                      </c:pt>
                      <c:pt idx="187">
                        <c:v>0.67105797167834802</c:v>
                      </c:pt>
                      <c:pt idx="188">
                        <c:v>0.64470108019230399</c:v>
                      </c:pt>
                      <c:pt idx="189">
                        <c:v>0.7342643331133395</c:v>
                      </c:pt>
                      <c:pt idx="190">
                        <c:v>0.7103284922472598</c:v>
                      </c:pt>
                      <c:pt idx="191">
                        <c:v>0.68434077075235089</c:v>
                      </c:pt>
                      <c:pt idx="192">
                        <c:v>0.65880361508012508</c:v>
                      </c:pt>
                      <c:pt idx="193">
                        <c:v>0.75066670204616515</c:v>
                      </c:pt>
                      <c:pt idx="194">
                        <c:v>0.72681482612943327</c:v>
                      </c:pt>
                      <c:pt idx="195">
                        <c:v>0.70221719929575577</c:v>
                      </c:pt>
                      <c:pt idx="196">
                        <c:v>0.67802667712955567</c:v>
                      </c:pt>
                      <c:pt idx="197">
                        <c:v>0.79216249888296331</c:v>
                      </c:pt>
                      <c:pt idx="198">
                        <c:v>0.77113093130681631</c:v>
                      </c:pt>
                      <c:pt idx="199">
                        <c:v>0.74817526021003045</c:v>
                      </c:pt>
                      <c:pt idx="200">
                        <c:v>0.72536561193643012</c:v>
                      </c:pt>
                      <c:pt idx="201">
                        <c:v>0.70291647078478126</c:v>
                      </c:pt>
                      <c:pt idx="202">
                        <c:v>0.81600302170540073</c:v>
                      </c:pt>
                      <c:pt idx="203">
                        <c:v>0.79683305932109905</c:v>
                      </c:pt>
                      <c:pt idx="204">
                        <c:v>0.77569780248258802</c:v>
                      </c:pt>
                      <c:pt idx="205">
                        <c:v>0.75489393309397523</c:v>
                      </c:pt>
                      <c:pt idx="206">
                        <c:v>0.73484128320908781</c:v>
                      </c:pt>
                      <c:pt idx="207">
                        <c:v>0.86027300587380129</c:v>
                      </c:pt>
                      <c:pt idx="208">
                        <c:v>0.84526824691952263</c:v>
                      </c:pt>
                      <c:pt idx="209">
                        <c:v>0.82849295376526821</c:v>
                      </c:pt>
                      <c:pt idx="210">
                        <c:v>0.81073120726637637</c:v>
                      </c:pt>
                      <c:pt idx="211">
                        <c:v>0.79215373762545394</c:v>
                      </c:pt>
                      <c:pt idx="212">
                        <c:v>0.77478730642984706</c:v>
                      </c:pt>
                      <c:pt idx="213">
                        <c:v>0.9010118008258412</c:v>
                      </c:pt>
                      <c:pt idx="214">
                        <c:v>0.89273763444875398</c:v>
                      </c:pt>
                      <c:pt idx="215">
                        <c:v>0.88140862704068834</c:v>
                      </c:pt>
                      <c:pt idx="216">
                        <c:v>0.86840092825692217</c:v>
                      </c:pt>
                      <c:pt idx="217">
                        <c:v>0.85436366081793136</c:v>
                      </c:pt>
                      <c:pt idx="218">
                        <c:v>0.83927174942850891</c:v>
                      </c:pt>
                      <c:pt idx="219">
                        <c:v>0.82421827903774414</c:v>
                      </c:pt>
                      <c:pt idx="220">
                        <c:v>0.93450619300045468</c:v>
                      </c:pt>
                      <c:pt idx="221">
                        <c:v>0.93176109780441996</c:v>
                      </c:pt>
                      <c:pt idx="222">
                        <c:v>0.92643043058738872</c:v>
                      </c:pt>
                      <c:pt idx="223">
                        <c:v>0.91858043623442398</c:v>
                      </c:pt>
                      <c:pt idx="224">
                        <c:v>0.9089345857364578</c:v>
                      </c:pt>
                      <c:pt idx="225">
                        <c:v>0.89824016541961094</c:v>
                      </c:pt>
                      <c:pt idx="226">
                        <c:v>0.88617815509769582</c:v>
                      </c:pt>
                      <c:pt idx="227">
                        <c:v>0.614750734814555</c:v>
                      </c:pt>
                      <c:pt idx="228">
                        <c:v>0.61551251778512994</c:v>
                      </c:pt>
                      <c:pt idx="229">
                        <c:v>0.6446242254326654</c:v>
                      </c:pt>
                      <c:pt idx="230">
                        <c:v>0.61839671310994915</c:v>
                      </c:pt>
                      <c:pt idx="231">
                        <c:v>0.65032362024882617</c:v>
                      </c:pt>
                      <c:pt idx="232">
                        <c:v>0.62410197605211959</c:v>
                      </c:pt>
                      <c:pt idx="233">
                        <c:v>0.68383041460635918</c:v>
                      </c:pt>
                      <c:pt idx="234">
                        <c:v>0.65873939115235425</c:v>
                      </c:pt>
                      <c:pt idx="235">
                        <c:v>0.63272898124883881</c:v>
                      </c:pt>
                      <c:pt idx="236">
                        <c:v>0.71787689579243608</c:v>
                      </c:pt>
                      <c:pt idx="237">
                        <c:v>0.69576052596455074</c:v>
                      </c:pt>
                      <c:pt idx="238">
                        <c:v>0.67053930287984542</c:v>
                      </c:pt>
                      <c:pt idx="239">
                        <c:v>0.64506465225279364</c:v>
                      </c:pt>
                      <c:pt idx="240">
                        <c:v>0.73400462913419551</c:v>
                      </c:pt>
                      <c:pt idx="241">
                        <c:v>0.71091515617028822</c:v>
                      </c:pt>
                      <c:pt idx="242">
                        <c:v>0.68653943350357216</c:v>
                      </c:pt>
                      <c:pt idx="243">
                        <c:v>0.6620154703250819</c:v>
                      </c:pt>
                      <c:pt idx="244">
                        <c:v>0.77338618447926089</c:v>
                      </c:pt>
                      <c:pt idx="245">
                        <c:v>0.75374510049721777</c:v>
                      </c:pt>
                      <c:pt idx="246">
                        <c:v>0.73063038817994397</c:v>
                      </c:pt>
                      <c:pt idx="247">
                        <c:v>0.70723980720873725</c:v>
                      </c:pt>
                      <c:pt idx="248">
                        <c:v>0.68445294512756893</c:v>
                      </c:pt>
                      <c:pt idx="249">
                        <c:v>0.79726826960804398</c:v>
                      </c:pt>
                      <c:pt idx="250">
                        <c:v>0.77769784251007412</c:v>
                      </c:pt>
                      <c:pt idx="251">
                        <c:v>0.756052886849371</c:v>
                      </c:pt>
                      <c:pt idx="252">
                        <c:v>0.73388841716926112</c:v>
                      </c:pt>
                      <c:pt idx="253">
                        <c:v>0.71305783623150376</c:v>
                      </c:pt>
                      <c:pt idx="254">
                        <c:v>0.84210962981436199</c:v>
                      </c:pt>
                      <c:pt idx="255">
                        <c:v>0.82634215824736323</c:v>
                      </c:pt>
                      <c:pt idx="256">
                        <c:v>0.80782427519143207</c:v>
                      </c:pt>
                      <c:pt idx="257">
                        <c:v>0.78824501470644437</c:v>
                      </c:pt>
                      <c:pt idx="258">
                        <c:v>0.76808255421348048</c:v>
                      </c:pt>
                      <c:pt idx="259">
                        <c:v>0.74899846251251889</c:v>
                      </c:pt>
                      <c:pt idx="260">
                        <c:v>0.87535008442227635</c:v>
                      </c:pt>
                      <c:pt idx="261">
                        <c:v>0.86213790367844856</c:v>
                      </c:pt>
                      <c:pt idx="262">
                        <c:v>0.84576383652260911</c:v>
                      </c:pt>
                      <c:pt idx="263">
                        <c:v>0.82861358591491674</c:v>
                      </c:pt>
                      <c:pt idx="264">
                        <c:v>0.81118179246953592</c:v>
                      </c:pt>
                      <c:pt idx="265">
                        <c:v>0.79392594231670965</c:v>
                      </c:pt>
                      <c:pt idx="266">
                        <c:v>0.92299741305233274</c:v>
                      </c:pt>
                      <c:pt idx="267">
                        <c:v>0.91557468867895486</c:v>
                      </c:pt>
                      <c:pt idx="268">
                        <c:v>0.90554235882282941</c:v>
                      </c:pt>
                      <c:pt idx="269">
                        <c:v>0.89344532806413046</c:v>
                      </c:pt>
                      <c:pt idx="270">
                        <c:v>0.87924725660290681</c:v>
                      </c:pt>
                      <c:pt idx="271">
                        <c:v>0.86520354161761881</c:v>
                      </c:pt>
                      <c:pt idx="272">
                        <c:v>0.85018924321486533</c:v>
                      </c:pt>
                      <c:pt idx="273">
                        <c:v>0.96542226680452381</c:v>
                      </c:pt>
                      <c:pt idx="274">
                        <c:v>0.96686846754503708</c:v>
                      </c:pt>
                      <c:pt idx="275">
                        <c:v>0.96458024850297308</c:v>
                      </c:pt>
                      <c:pt idx="276">
                        <c:v>0.95973255568889115</c:v>
                      </c:pt>
                      <c:pt idx="277">
                        <c:v>0.95292794944004311</c:v>
                      </c:pt>
                      <c:pt idx="278">
                        <c:v>0.94329319261525568</c:v>
                      </c:pt>
                      <c:pt idx="279">
                        <c:v>0.93247997474921707</c:v>
                      </c:pt>
                      <c:pt idx="280">
                        <c:v>0.92079715985836741</c:v>
                      </c:pt>
                      <c:pt idx="281">
                        <c:v>0.60807796615506815</c:v>
                      </c:pt>
                      <c:pt idx="282">
                        <c:v>0.60751843867957966</c:v>
                      </c:pt>
                      <c:pt idx="283">
                        <c:v>0.60781600102160427</c:v>
                      </c:pt>
                      <c:pt idx="284">
                        <c:v>0.63413543521765625</c:v>
                      </c:pt>
                      <c:pt idx="285">
                        <c:v>0.60991644251268151</c:v>
                      </c:pt>
                      <c:pt idx="286">
                        <c:v>0.63918003714307148</c:v>
                      </c:pt>
                      <c:pt idx="287">
                        <c:v>0.61446452092418902</c:v>
                      </c:pt>
                      <c:pt idx="288">
                        <c:v>0.66969241357699016</c:v>
                      </c:pt>
                      <c:pt idx="289">
                        <c:v>0.64648444505189973</c:v>
                      </c:pt>
                      <c:pt idx="290">
                        <c:v>0.62136263302992967</c:v>
                      </c:pt>
                      <c:pt idx="291">
                        <c:v>0.70041874091945233</c:v>
                      </c:pt>
                      <c:pt idx="292">
                        <c:v>0.68046501169027462</c:v>
                      </c:pt>
                      <c:pt idx="293">
                        <c:v>0.65688676065877394</c:v>
                      </c:pt>
                      <c:pt idx="294">
                        <c:v>0.63199799694481718</c:v>
                      </c:pt>
                      <c:pt idx="295">
                        <c:v>0.71603790873174955</c:v>
                      </c:pt>
                      <c:pt idx="296">
                        <c:v>0.69441715630358303</c:v>
                      </c:pt>
                      <c:pt idx="297">
                        <c:v>0.67081247502539987</c:v>
                      </c:pt>
                      <c:pt idx="298">
                        <c:v>0.64679716389007713</c:v>
                      </c:pt>
                      <c:pt idx="299">
                        <c:v>0.75180733106643272</c:v>
                      </c:pt>
                      <c:pt idx="300">
                        <c:v>0.73433293320975479</c:v>
                      </c:pt>
                      <c:pt idx="301">
                        <c:v>0.71255179481038278</c:v>
                      </c:pt>
                      <c:pt idx="302">
                        <c:v>0.68920394994645207</c:v>
                      </c:pt>
                      <c:pt idx="303">
                        <c:v>0.66680861353289722</c:v>
                      </c:pt>
                      <c:pt idx="304">
                        <c:v>0.78846268475299253</c:v>
                      </c:pt>
                      <c:pt idx="305">
                        <c:v>0.77551120399875695</c:v>
                      </c:pt>
                      <c:pt idx="306">
                        <c:v>0.75681684065032184</c:v>
                      </c:pt>
                      <c:pt idx="307">
                        <c:v>0.73579645149952033</c:v>
                      </c:pt>
                      <c:pt idx="308">
                        <c:v>0.7132474995030329</c:v>
                      </c:pt>
                      <c:pt idx="309">
                        <c:v>0.69191719822109532</c:v>
                      </c:pt>
                      <c:pt idx="310">
                        <c:v>0.81748460415464141</c:v>
                      </c:pt>
                      <c:pt idx="311">
                        <c:v>0.80369667227140651</c:v>
                      </c:pt>
                      <c:pt idx="312">
                        <c:v>0.78503890918932029</c:v>
                      </c:pt>
                      <c:pt idx="313">
                        <c:v>0.76470515926030569</c:v>
                      </c:pt>
                      <c:pt idx="314">
                        <c:v>0.74416989160095803</c:v>
                      </c:pt>
                      <c:pt idx="315">
                        <c:v>0.72413036515517881</c:v>
                      </c:pt>
                      <c:pt idx="316">
                        <c:v>0.85113882805723617</c:v>
                      </c:pt>
                      <c:pt idx="317">
                        <c:v>0.83738758751076614</c:v>
                      </c:pt>
                      <c:pt idx="318">
                        <c:v>0.82052922571207676</c:v>
                      </c:pt>
                      <c:pt idx="319">
                        <c:v>0.8015870506767302</c:v>
                      </c:pt>
                      <c:pt idx="320">
                        <c:v>0.78311629058240029</c:v>
                      </c:pt>
                      <c:pt idx="321">
                        <c:v>0.76487318038429697</c:v>
                      </c:pt>
                      <c:pt idx="322">
                        <c:v>0.89965415026416029</c:v>
                      </c:pt>
                      <c:pt idx="323">
                        <c:v>0.89146797032671032</c:v>
                      </c:pt>
                      <c:pt idx="324">
                        <c:v>0.87915569583604114</c:v>
                      </c:pt>
                      <c:pt idx="325">
                        <c:v>0.86480187659965402</c:v>
                      </c:pt>
                      <c:pt idx="326">
                        <c:v>0.84836860946859272</c:v>
                      </c:pt>
                      <c:pt idx="327">
                        <c:v>0.83173908289509269</c:v>
                      </c:pt>
                      <c:pt idx="328">
                        <c:v>0.81566386769669974</c:v>
                      </c:pt>
                      <c:pt idx="329">
                        <c:v>0.94632684421122426</c:v>
                      </c:pt>
                      <c:pt idx="330">
                        <c:v>0.94536638136339346</c:v>
                      </c:pt>
                      <c:pt idx="331">
                        <c:v>0.94039417117421209</c:v>
                      </c:pt>
                      <c:pt idx="332">
                        <c:v>0.93124380006153928</c:v>
                      </c:pt>
                      <c:pt idx="333">
                        <c:v>0.91989739778698765</c:v>
                      </c:pt>
                      <c:pt idx="334">
                        <c:v>0.90708960528575366</c:v>
                      </c:pt>
                      <c:pt idx="335">
                        <c:v>0.89302819027217251</c:v>
                      </c:pt>
                      <c:pt idx="336">
                        <c:v>0.8794461168594222</c:v>
                      </c:pt>
                      <c:pt idx="337">
                        <c:v>0.99681992170163725</c:v>
                      </c:pt>
                      <c:pt idx="338">
                        <c:v>1</c:v>
                      </c:pt>
                      <c:pt idx="339">
                        <c:v>0.99988770904623336</c:v>
                      </c:pt>
                      <c:pt idx="340">
                        <c:v>0.99657990927054574</c:v>
                      </c:pt>
                      <c:pt idx="341">
                        <c:v>0.98960225317597561</c:v>
                      </c:pt>
                      <c:pt idx="342">
                        <c:v>0.9813638846683792</c:v>
                      </c:pt>
                      <c:pt idx="343">
                        <c:v>0.97028972039498795</c:v>
                      </c:pt>
                      <c:pt idx="344">
                        <c:v>0.95902460950649204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C-F911-4133-AE79-C0B1D6F3E2F4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DATA!$Q$1</c15:sqref>
                        </c15:formulaRef>
                      </c:ext>
                    </c:extLst>
                    <c:strCache>
                      <c:ptCount val="1"/>
                      <c:pt idx="0">
                        <c:v>DIR20DEG_N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DATA!$Q$2:$Q$346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0.67061423447766233</c:v>
                      </c:pt>
                      <c:pt idx="1">
                        <c:v>0.6716535803424174</c:v>
                      </c:pt>
                      <c:pt idx="2">
                        <c:v>0.69146338029064114</c:v>
                      </c:pt>
                      <c:pt idx="3">
                        <c:v>0.6798820022640063</c:v>
                      </c:pt>
                      <c:pt idx="4">
                        <c:v>0.76032402940532817</c:v>
                      </c:pt>
                      <c:pt idx="5">
                        <c:v>0.75077305197431854</c:v>
                      </c:pt>
                      <c:pt idx="6">
                        <c:v>0.68198774671737716</c:v>
                      </c:pt>
                      <c:pt idx="7">
                        <c:v>0.72845215980444977</c:v>
                      </c:pt>
                      <c:pt idx="8">
                        <c:v>0.81493524831762632</c:v>
                      </c:pt>
                      <c:pt idx="9">
                        <c:v>0.7611113520530538</c:v>
                      </c:pt>
                      <c:pt idx="10">
                        <c:v>0.74481218767010893</c:v>
                      </c:pt>
                      <c:pt idx="11">
                        <c:v>0.76232447598649333</c:v>
                      </c:pt>
                      <c:pt idx="12">
                        <c:v>0.7129769554110067</c:v>
                      </c:pt>
                      <c:pt idx="13">
                        <c:v>0.73852363732529402</c:v>
                      </c:pt>
                      <c:pt idx="14">
                        <c:v>0.82052541066847395</c:v>
                      </c:pt>
                      <c:pt idx="15">
                        <c:v>0.85767407609074986</c:v>
                      </c:pt>
                      <c:pt idx="16">
                        <c:v>0.8481573940451681</c:v>
                      </c:pt>
                      <c:pt idx="17">
                        <c:v>0.77205490702593471</c:v>
                      </c:pt>
                      <c:pt idx="18">
                        <c:v>0.8611563564426713</c:v>
                      </c:pt>
                      <c:pt idx="19">
                        <c:v>0.76919688545893483</c:v>
                      </c:pt>
                      <c:pt idx="20">
                        <c:v>0.81363814196177486</c:v>
                      </c:pt>
                      <c:pt idx="21">
                        <c:v>0.83839993557450787</c:v>
                      </c:pt>
                      <c:pt idx="22">
                        <c:v>0.73997463425423793</c:v>
                      </c:pt>
                      <c:pt idx="23">
                        <c:v>0.79185188293179554</c:v>
                      </c:pt>
                      <c:pt idx="24">
                        <c:v>0.83585341006617686</c:v>
                      </c:pt>
                      <c:pt idx="25">
                        <c:v>0.90743142632176987</c:v>
                      </c:pt>
                      <c:pt idx="26">
                        <c:v>0.90566209011998977</c:v>
                      </c:pt>
                      <c:pt idx="27">
                        <c:v>0.83916843208168557</c:v>
                      </c:pt>
                      <c:pt idx="28">
                        <c:v>0.89550289440806641</c:v>
                      </c:pt>
                      <c:pt idx="29">
                        <c:v>0.80334557185481048</c:v>
                      </c:pt>
                      <c:pt idx="30">
                        <c:v>0.88605044871613381</c:v>
                      </c:pt>
                      <c:pt idx="31">
                        <c:v>0.81081214995304851</c:v>
                      </c:pt>
                      <c:pt idx="32">
                        <c:v>0.84660999961989369</c:v>
                      </c:pt>
                      <c:pt idx="33">
                        <c:v>0.85003289981190155</c:v>
                      </c:pt>
                      <c:pt idx="34">
                        <c:v>0.75825262262360382</c:v>
                      </c:pt>
                      <c:pt idx="35">
                        <c:v>0.80863211363544674</c:v>
                      </c:pt>
                      <c:pt idx="36">
                        <c:v>0.78280692886809811</c:v>
                      </c:pt>
                      <c:pt idx="37">
                        <c:v>0.8251928839160263</c:v>
                      </c:pt>
                      <c:pt idx="38">
                        <c:v>0.93134021132779488</c:v>
                      </c:pt>
                      <c:pt idx="39">
                        <c:v>0.87781230776576891</c:v>
                      </c:pt>
                      <c:pt idx="40">
                        <c:v>0.90371751282127732</c:v>
                      </c:pt>
                      <c:pt idx="41">
                        <c:v>0.85690717117206483</c:v>
                      </c:pt>
                      <c:pt idx="42">
                        <c:v>0.89891581512613683</c:v>
                      </c:pt>
                      <c:pt idx="43">
                        <c:v>0.83135090531239053</c:v>
                      </c:pt>
                      <c:pt idx="44">
                        <c:v>0.88420683322653504</c:v>
                      </c:pt>
                      <c:pt idx="45">
                        <c:v>0.84470902714095109</c:v>
                      </c:pt>
                      <c:pt idx="46">
                        <c:v>0.89516437849427077</c:v>
                      </c:pt>
                      <c:pt idx="47">
                        <c:v>0.80753298315101429</c:v>
                      </c:pt>
                      <c:pt idx="48">
                        <c:v>0.80824207848958096</c:v>
                      </c:pt>
                      <c:pt idx="49">
                        <c:v>0.85026084313432537</c:v>
                      </c:pt>
                      <c:pt idx="50">
                        <c:v>0.88011006214653875</c:v>
                      </c:pt>
                      <c:pt idx="51">
                        <c:v>0.83275463717437281</c:v>
                      </c:pt>
                      <c:pt idx="52">
                        <c:v>0.78723329310462675</c:v>
                      </c:pt>
                      <c:pt idx="53">
                        <c:v>0.84495511065255013</c:v>
                      </c:pt>
                      <c:pt idx="54">
                        <c:v>0.84873495618549244</c:v>
                      </c:pt>
                      <c:pt idx="55">
                        <c:v>0.82898489791913521</c:v>
                      </c:pt>
                      <c:pt idx="56">
                        <c:v>0.94441371924405382</c:v>
                      </c:pt>
                      <c:pt idx="57">
                        <c:v>0.91763226705008283</c:v>
                      </c:pt>
                      <c:pt idx="58">
                        <c:v>0.89358574027004301</c:v>
                      </c:pt>
                      <c:pt idx="59">
                        <c:v>0.95652089419090558</c:v>
                      </c:pt>
                      <c:pt idx="60">
                        <c:v>0.91260167094251887</c:v>
                      </c:pt>
                      <c:pt idx="61">
                        <c:v>0.93327863461566873</c:v>
                      </c:pt>
                      <c:pt idx="62">
                        <c:v>0.87247236629875691</c:v>
                      </c:pt>
                      <c:pt idx="63">
                        <c:v>0.91855042504786788</c:v>
                      </c:pt>
                      <c:pt idx="64">
                        <c:v>0.91936501718270502</c:v>
                      </c:pt>
                      <c:pt idx="65">
                        <c:v>0.83356721870361528</c:v>
                      </c:pt>
                      <c:pt idx="66">
                        <c:v>0.85062765277507113</c:v>
                      </c:pt>
                      <c:pt idx="67">
                        <c:v>0.9009096220730678</c:v>
                      </c:pt>
                      <c:pt idx="68">
                        <c:v>0.89005391353762231</c:v>
                      </c:pt>
                      <c:pt idx="69">
                        <c:v>0.81554025579459966</c:v>
                      </c:pt>
                      <c:pt idx="70">
                        <c:v>0.88527549783191051</c:v>
                      </c:pt>
                      <c:pt idx="71">
                        <c:v>0.87384825439319869</c:v>
                      </c:pt>
                      <c:pt idx="72">
                        <c:v>0.86004267285219582</c:v>
                      </c:pt>
                      <c:pt idx="73">
                        <c:v>0.77784888932281138</c:v>
                      </c:pt>
                      <c:pt idx="74">
                        <c:v>0.83411957777682522</c:v>
                      </c:pt>
                      <c:pt idx="75">
                        <c:v>0.86733683222827962</c:v>
                      </c:pt>
                      <c:pt idx="76">
                        <c:v>0.84327559129991569</c:v>
                      </c:pt>
                      <c:pt idx="77">
                        <c:v>0.81238181597529702</c:v>
                      </c:pt>
                      <c:pt idx="78">
                        <c:v>0.97931777256270136</c:v>
                      </c:pt>
                      <c:pt idx="79">
                        <c:v>0.94708516723658465</c:v>
                      </c:pt>
                      <c:pt idx="80">
                        <c:v>0.97368479062028557</c:v>
                      </c:pt>
                      <c:pt idx="81">
                        <c:v>0.92306116637977964</c:v>
                      </c:pt>
                      <c:pt idx="82">
                        <c:v>0.9688468849314803</c:v>
                      </c:pt>
                      <c:pt idx="83">
                        <c:v>0.92494193500152511</c:v>
                      </c:pt>
                      <c:pt idx="84">
                        <c:v>0.91723080274749436</c:v>
                      </c:pt>
                      <c:pt idx="85">
                        <c:v>0.79195172731305741</c:v>
                      </c:pt>
                      <c:pt idx="86">
                        <c:v>0.94584592851651628</c:v>
                      </c:pt>
                      <c:pt idx="87">
                        <c:v>0.91251938843922187</c:v>
                      </c:pt>
                      <c:pt idx="88">
                        <c:v>0.87170739755884741</c:v>
                      </c:pt>
                      <c:pt idx="89">
                        <c:v>0.89264005511271516</c:v>
                      </c:pt>
                      <c:pt idx="90">
                        <c:v>0.92981974812299806</c:v>
                      </c:pt>
                      <c:pt idx="91">
                        <c:v>0.90930757825285402</c:v>
                      </c:pt>
                      <c:pt idx="92">
                        <c:v>0.88026851039433962</c:v>
                      </c:pt>
                      <c:pt idx="93">
                        <c:v>0.90587730524258225</c:v>
                      </c:pt>
                      <c:pt idx="94">
                        <c:v>0.88306956655711522</c:v>
                      </c:pt>
                      <c:pt idx="95">
                        <c:v>0.8649879670404208</c:v>
                      </c:pt>
                      <c:pt idx="96">
                        <c:v>0.766708142537598</c:v>
                      </c:pt>
                      <c:pt idx="97">
                        <c:v>0.8782740126656321</c:v>
                      </c:pt>
                      <c:pt idx="98">
                        <c:v>0.87822345592969175</c:v>
                      </c:pt>
                      <c:pt idx="99">
                        <c:v>0.87718300435691821</c:v>
                      </c:pt>
                      <c:pt idx="100">
                        <c:v>0.83244522465129644</c:v>
                      </c:pt>
                      <c:pt idx="101">
                        <c:v>0.81951041241105782</c:v>
                      </c:pt>
                      <c:pt idx="102">
                        <c:v>0.81390189693111248</c:v>
                      </c:pt>
                      <c:pt idx="103">
                        <c:v>0.83404979642554589</c:v>
                      </c:pt>
                      <c:pt idx="104">
                        <c:v>0.84631057291649814</c:v>
                      </c:pt>
                      <c:pt idx="105">
                        <c:v>0.79108364598516567</c:v>
                      </c:pt>
                      <c:pt idx="106">
                        <c:v>0.98551789272226353</c:v>
                      </c:pt>
                      <c:pt idx="107">
                        <c:v>0.99723096699919289</c:v>
                      </c:pt>
                      <c:pt idx="108">
                        <c:v>0.93805350082639205</c:v>
                      </c:pt>
                      <c:pt idx="109">
                        <c:v>0.97669452251660294</c:v>
                      </c:pt>
                      <c:pt idx="110">
                        <c:v>0.94619756655127552</c:v>
                      </c:pt>
                      <c:pt idx="111">
                        <c:v>0.97331816111890868</c:v>
                      </c:pt>
                      <c:pt idx="112">
                        <c:v>0.93312089373874185</c:v>
                      </c:pt>
                      <c:pt idx="113">
                        <c:v>0.91989727834571111</c:v>
                      </c:pt>
                      <c:pt idx="114">
                        <c:v>0.91191544113754863</c:v>
                      </c:pt>
                      <c:pt idx="115">
                        <c:v>0.88947728188761843</c:v>
                      </c:pt>
                      <c:pt idx="116">
                        <c:v>0.94180544034407943</c:v>
                      </c:pt>
                      <c:pt idx="117">
                        <c:v>0.94941020797507858</c:v>
                      </c:pt>
                      <c:pt idx="118">
                        <c:v>0.92441938193400741</c:v>
                      </c:pt>
                      <c:pt idx="119">
                        <c:v>0.91698061773457962</c:v>
                      </c:pt>
                      <c:pt idx="120">
                        <c:v>0.93745992675220291</c:v>
                      </c:pt>
                      <c:pt idx="121">
                        <c:v>0.83935047615447034</c:v>
                      </c:pt>
                      <c:pt idx="122">
                        <c:v>0.89034728269530083</c:v>
                      </c:pt>
                      <c:pt idx="123">
                        <c:v>0.83668145611319056</c:v>
                      </c:pt>
                      <c:pt idx="124">
                        <c:v>0.88094612052397336</c:v>
                      </c:pt>
                      <c:pt idx="125">
                        <c:v>0.92137304244607077</c:v>
                      </c:pt>
                      <c:pt idx="126">
                        <c:v>0.89075223982666552</c:v>
                      </c:pt>
                      <c:pt idx="127">
                        <c:v>0.84146601784997921</c:v>
                      </c:pt>
                      <c:pt idx="128">
                        <c:v>0.83077825437499908</c:v>
                      </c:pt>
                      <c:pt idx="129">
                        <c:v>0.86299891979397192</c:v>
                      </c:pt>
                      <c:pt idx="130">
                        <c:v>0.86550040685713547</c:v>
                      </c:pt>
                      <c:pt idx="131">
                        <c:v>0.85762948056178545</c:v>
                      </c:pt>
                      <c:pt idx="132">
                        <c:v>0.81696139744018592</c:v>
                      </c:pt>
                      <c:pt idx="133">
                        <c:v>0.76917005328913191</c:v>
                      </c:pt>
                      <c:pt idx="134">
                        <c:v>0.87489109361539563</c:v>
                      </c:pt>
                      <c:pt idx="135">
                        <c:v>0.82634579548557741</c:v>
                      </c:pt>
                      <c:pt idx="136">
                        <c:v>0.86303245456584932</c:v>
                      </c:pt>
                      <c:pt idx="137">
                        <c:v>0.8188898301934967</c:v>
                      </c:pt>
                      <c:pt idx="138">
                        <c:v>0.75982356817931096</c:v>
                      </c:pt>
                      <c:pt idx="139">
                        <c:v>0.97575496583519461</c:v>
                      </c:pt>
                      <c:pt idx="140">
                        <c:v>1</c:v>
                      </c:pt>
                      <c:pt idx="141">
                        <c:v>0.9447994058295025</c:v>
                      </c:pt>
                      <c:pt idx="142">
                        <c:v>0.92201451810733692</c:v>
                      </c:pt>
                      <c:pt idx="143">
                        <c:v>0.96453190279383294</c:v>
                      </c:pt>
                      <c:pt idx="144">
                        <c:v>0.97430866970453345</c:v>
                      </c:pt>
                      <c:pt idx="145">
                        <c:v>0.9628003271224902</c:v>
                      </c:pt>
                      <c:pt idx="146">
                        <c:v>0.95323126559295479</c:v>
                      </c:pt>
                      <c:pt idx="147">
                        <c:v>0.96563566135673906</c:v>
                      </c:pt>
                      <c:pt idx="148">
                        <c:v>0.94109503561638841</c:v>
                      </c:pt>
                      <c:pt idx="149">
                        <c:v>0.96061046246167259</c:v>
                      </c:pt>
                      <c:pt idx="150">
                        <c:v>0.96460588870420538</c:v>
                      </c:pt>
                      <c:pt idx="151">
                        <c:v>0.93871205842549232</c:v>
                      </c:pt>
                      <c:pt idx="152">
                        <c:v>0.94202114145120375</c:v>
                      </c:pt>
                      <c:pt idx="153">
                        <c:v>0.94643880107357004</c:v>
                      </c:pt>
                      <c:pt idx="154">
                        <c:v>0.93888496925237563</c:v>
                      </c:pt>
                      <c:pt idx="155">
                        <c:v>0.90659549071948919</c:v>
                      </c:pt>
                      <c:pt idx="156">
                        <c:v>0.83422908062252543</c:v>
                      </c:pt>
                      <c:pt idx="157">
                        <c:v>0.90723613614623977</c:v>
                      </c:pt>
                      <c:pt idx="158">
                        <c:v>0.94224058388287324</c:v>
                      </c:pt>
                      <c:pt idx="159">
                        <c:v>0.89783033245735688</c:v>
                      </c:pt>
                      <c:pt idx="160">
                        <c:v>0.86082848011430291</c:v>
                      </c:pt>
                      <c:pt idx="161">
                        <c:v>0.8471228125786846</c:v>
                      </c:pt>
                      <c:pt idx="162">
                        <c:v>0.90216319683567647</c:v>
                      </c:pt>
                      <c:pt idx="163">
                        <c:v>0.92370296533773844</c:v>
                      </c:pt>
                      <c:pt idx="164">
                        <c:v>0.90889625079130953</c:v>
                      </c:pt>
                      <c:pt idx="165">
                        <c:v>0.87901816608168304</c:v>
                      </c:pt>
                      <c:pt idx="166">
                        <c:v>0.81332878170826217</c:v>
                      </c:pt>
                      <c:pt idx="167">
                        <c:v>0.83396621322550835</c:v>
                      </c:pt>
                      <c:pt idx="168">
                        <c:v>0.90461431249116153</c:v>
                      </c:pt>
                      <c:pt idx="169">
                        <c:v>0.90704913859003433</c:v>
                      </c:pt>
                      <c:pt idx="170">
                        <c:v>0.88604662603447115</c:v>
                      </c:pt>
                      <c:pt idx="171">
                        <c:v>0.83952238664172218</c:v>
                      </c:pt>
                      <c:pt idx="172">
                        <c:v>0.77302739622136818</c:v>
                      </c:pt>
                      <c:pt idx="173">
                        <c:v>0.79547908622569563</c:v>
                      </c:pt>
                      <c:pt idx="174">
                        <c:v>0.84577763213071877</c:v>
                      </c:pt>
                      <c:pt idx="175">
                        <c:v>0.87349185144307528</c:v>
                      </c:pt>
                      <c:pt idx="176">
                        <c:v>0.85312989844338993</c:v>
                      </c:pt>
                      <c:pt idx="177">
                        <c:v>0.83691178532115229</c:v>
                      </c:pt>
                      <c:pt idx="178">
                        <c:v>0.80403836530886108</c:v>
                      </c:pt>
                      <c:pt idx="179">
                        <c:v>0.74882971201146686</c:v>
                      </c:pt>
                      <c:pt idx="180">
                        <c:v>0.89975486946951178</c:v>
                      </c:pt>
                      <c:pt idx="181">
                        <c:v>0.9636341166099639</c:v>
                      </c:pt>
                      <c:pt idx="182">
                        <c:v>0.95347130976211369</c:v>
                      </c:pt>
                      <c:pt idx="183">
                        <c:v>0.85947454520358912</c:v>
                      </c:pt>
                      <c:pt idx="184">
                        <c:v>0.88693842407239432</c:v>
                      </c:pt>
                      <c:pt idx="185">
                        <c:v>0.97284566292539842</c:v>
                      </c:pt>
                      <c:pt idx="186">
                        <c:v>0.98200146981498015</c:v>
                      </c:pt>
                      <c:pt idx="187">
                        <c:v>0.96709600757480196</c:v>
                      </c:pt>
                      <c:pt idx="188">
                        <c:v>0.90147990477052009</c:v>
                      </c:pt>
                      <c:pt idx="189">
                        <c:v>0.93699484052059789</c:v>
                      </c:pt>
                      <c:pt idx="190">
                        <c:v>0.97899782639814459</c:v>
                      </c:pt>
                      <c:pt idx="191">
                        <c:v>0.97141980582750365</c:v>
                      </c:pt>
                      <c:pt idx="192">
                        <c:v>0.93273111878073711</c:v>
                      </c:pt>
                      <c:pt idx="193">
                        <c:v>0.94135136969447253</c:v>
                      </c:pt>
                      <c:pt idx="194">
                        <c:v>0.94867646322937083</c:v>
                      </c:pt>
                      <c:pt idx="195">
                        <c:v>0.94050461990871725</c:v>
                      </c:pt>
                      <c:pt idx="196">
                        <c:v>0.91300015445409732</c:v>
                      </c:pt>
                      <c:pt idx="197">
                        <c:v>0.87913489566958181</c:v>
                      </c:pt>
                      <c:pt idx="198">
                        <c:v>0.91874078761703648</c:v>
                      </c:pt>
                      <c:pt idx="199">
                        <c:v>0.94840186936992599</c:v>
                      </c:pt>
                      <c:pt idx="200">
                        <c:v>0.90127249948931132</c:v>
                      </c:pt>
                      <c:pt idx="201">
                        <c:v>0.87394567568134818</c:v>
                      </c:pt>
                      <c:pt idx="202">
                        <c:v>0.87813194453829646</c:v>
                      </c:pt>
                      <c:pt idx="203">
                        <c:v>0.94734844487824543</c:v>
                      </c:pt>
                      <c:pt idx="204">
                        <c:v>0.92443705538820908</c:v>
                      </c:pt>
                      <c:pt idx="205">
                        <c:v>0.8896972179051954</c:v>
                      </c:pt>
                      <c:pt idx="206">
                        <c:v>0.82736238258771455</c:v>
                      </c:pt>
                      <c:pt idx="207">
                        <c:v>0.88711150938541394</c:v>
                      </c:pt>
                      <c:pt idx="208">
                        <c:v>0.88381443642362478</c:v>
                      </c:pt>
                      <c:pt idx="209">
                        <c:v>0.91831307275847418</c:v>
                      </c:pt>
                      <c:pt idx="210">
                        <c:v>0.89963031227445212</c:v>
                      </c:pt>
                      <c:pt idx="211">
                        <c:v>0.83243213990767151</c:v>
                      </c:pt>
                      <c:pt idx="212">
                        <c:v>0.80121205021382436</c:v>
                      </c:pt>
                      <c:pt idx="213">
                        <c:v>0.80660891424058667</c:v>
                      </c:pt>
                      <c:pt idx="214">
                        <c:v>0.8363283052429884</c:v>
                      </c:pt>
                      <c:pt idx="215">
                        <c:v>0.90788396855060383</c:v>
                      </c:pt>
                      <c:pt idx="216">
                        <c:v>0.8603128822845052</c:v>
                      </c:pt>
                      <c:pt idx="217">
                        <c:v>0.86290378915863275</c:v>
                      </c:pt>
                      <c:pt idx="218">
                        <c:v>0.81181079094685815</c:v>
                      </c:pt>
                      <c:pt idx="219">
                        <c:v>0.76262651710357321</c:v>
                      </c:pt>
                      <c:pt idx="220">
                        <c:v>0.83131977943480895</c:v>
                      </c:pt>
                      <c:pt idx="221">
                        <c:v>0.88660074797159394</c:v>
                      </c:pt>
                      <c:pt idx="222">
                        <c:v>0.86920495175771861</c:v>
                      </c:pt>
                      <c:pt idx="223">
                        <c:v>0.86141547880689184</c:v>
                      </c:pt>
                      <c:pt idx="224">
                        <c:v>0.82501274420902437</c:v>
                      </c:pt>
                      <c:pt idx="225">
                        <c:v>0.77417287058798678</c:v>
                      </c:pt>
                      <c:pt idx="226">
                        <c:v>0.7118138620778689</c:v>
                      </c:pt>
                      <c:pt idx="227">
                        <c:v>0.88810528542094613</c:v>
                      </c:pt>
                      <c:pt idx="228">
                        <c:v>0.89129854630805128</c:v>
                      </c:pt>
                      <c:pt idx="229">
                        <c:v>0.89562582492547615</c:v>
                      </c:pt>
                      <c:pt idx="230">
                        <c:v>0.71405569080068065</c:v>
                      </c:pt>
                      <c:pt idx="231">
                        <c:v>0.99680608405658877</c:v>
                      </c:pt>
                      <c:pt idx="232">
                        <c:v>0.89181914344827362</c:v>
                      </c:pt>
                      <c:pt idx="233">
                        <c:v>0.87131403751443526</c:v>
                      </c:pt>
                      <c:pt idx="234">
                        <c:v>0.92752957365227318</c:v>
                      </c:pt>
                      <c:pt idx="235">
                        <c:v>0.93092690429238323</c:v>
                      </c:pt>
                      <c:pt idx="236">
                        <c:v>0.96803829736067526</c:v>
                      </c:pt>
                      <c:pt idx="237">
                        <c:v>0.99254811265056753</c:v>
                      </c:pt>
                      <c:pt idx="238">
                        <c:v>0.97427387132005094</c:v>
                      </c:pt>
                      <c:pt idx="239">
                        <c:v>0.94059401131324061</c:v>
                      </c:pt>
                      <c:pt idx="240">
                        <c:v>0.97933878369198424</c:v>
                      </c:pt>
                      <c:pt idx="241">
                        <c:v>0.98042220106971445</c:v>
                      </c:pt>
                      <c:pt idx="242">
                        <c:v>0.9616514494111732</c:v>
                      </c:pt>
                      <c:pt idx="243">
                        <c:v>0.9056158143287627</c:v>
                      </c:pt>
                      <c:pt idx="244">
                        <c:v>0.92965748169379736</c:v>
                      </c:pt>
                      <c:pt idx="245">
                        <c:v>0.95319310900492582</c:v>
                      </c:pt>
                      <c:pt idx="246">
                        <c:v>0.95722491378945773</c:v>
                      </c:pt>
                      <c:pt idx="247">
                        <c:v>0.92332944543729811</c:v>
                      </c:pt>
                      <c:pt idx="248">
                        <c:v>0.88470021516963637</c:v>
                      </c:pt>
                      <c:pt idx="249">
                        <c:v>0.91671398828172579</c:v>
                      </c:pt>
                      <c:pt idx="250">
                        <c:v>0.93681835613200459</c:v>
                      </c:pt>
                      <c:pt idx="251">
                        <c:v>0.93540935114096335</c:v>
                      </c:pt>
                      <c:pt idx="252">
                        <c:v>0.88699823530059807</c:v>
                      </c:pt>
                      <c:pt idx="253">
                        <c:v>0.84381437250432412</c:v>
                      </c:pt>
                      <c:pt idx="254">
                        <c:v>0.91197877546592787</c:v>
                      </c:pt>
                      <c:pt idx="255">
                        <c:v>0.93257006125193798</c:v>
                      </c:pt>
                      <c:pt idx="256">
                        <c:v>0.93637667064938757</c:v>
                      </c:pt>
                      <c:pt idx="257">
                        <c:v>0.91394669948405927</c:v>
                      </c:pt>
                      <c:pt idx="258">
                        <c:v>0.86411929849594082</c:v>
                      </c:pt>
                      <c:pt idx="259">
                        <c:v>0.78726519980266607</c:v>
                      </c:pt>
                      <c:pt idx="260">
                        <c:v>0.88590729954388825</c:v>
                      </c:pt>
                      <c:pt idx="261">
                        <c:v>0.89682546851978795</c:v>
                      </c:pt>
                      <c:pt idx="262">
                        <c:v>0.90341357627079266</c:v>
                      </c:pt>
                      <c:pt idx="263">
                        <c:v>0.87765717407670074</c:v>
                      </c:pt>
                      <c:pt idx="264">
                        <c:v>0.82549332703102352</c:v>
                      </c:pt>
                      <c:pt idx="265">
                        <c:v>0.76933503491016053</c:v>
                      </c:pt>
                      <c:pt idx="266">
                        <c:v>0.7884910749421582</c:v>
                      </c:pt>
                      <c:pt idx="267">
                        <c:v>0.89740272581881231</c:v>
                      </c:pt>
                      <c:pt idx="268">
                        <c:v>0.9096055883357943</c:v>
                      </c:pt>
                      <c:pt idx="269">
                        <c:v>0.88043094873382544</c:v>
                      </c:pt>
                      <c:pt idx="270">
                        <c:v>0.80713736949794301</c:v>
                      </c:pt>
                      <c:pt idx="271">
                        <c:v>0.7864650187129254</c:v>
                      </c:pt>
                      <c:pt idx="272">
                        <c:v>0.73156871236826537</c:v>
                      </c:pt>
                      <c:pt idx="273">
                        <c:v>0.80688406157387538</c:v>
                      </c:pt>
                      <c:pt idx="274">
                        <c:v>0.81246440295488109</c:v>
                      </c:pt>
                      <c:pt idx="275">
                        <c:v>0.88347820166056446</c:v>
                      </c:pt>
                      <c:pt idx="276">
                        <c:v>0.861622730427971</c:v>
                      </c:pt>
                      <c:pt idx="277">
                        <c:v>0.84912039438924436</c:v>
                      </c:pt>
                      <c:pt idx="278">
                        <c:v>0.79405834542010056</c:v>
                      </c:pt>
                      <c:pt idx="279">
                        <c:v>0.74755987578686078</c:v>
                      </c:pt>
                      <c:pt idx="280">
                        <c:v>0.70003121268136881</c:v>
                      </c:pt>
                      <c:pt idx="281">
                        <c:v>0.71482276523268629</c:v>
                      </c:pt>
                      <c:pt idx="282">
                        <c:v>0.77605980030374222</c:v>
                      </c:pt>
                      <c:pt idx="283">
                        <c:v>0.86018979930021644</c:v>
                      </c:pt>
                      <c:pt idx="284">
                        <c:v>0.85840105049587345</c:v>
                      </c:pt>
                      <c:pt idx="285">
                        <c:v>0.9310076526755261</c:v>
                      </c:pt>
                      <c:pt idx="286">
                        <c:v>0.9262842749829997</c:v>
                      </c:pt>
                      <c:pt idx="287">
                        <c:v>0.96069371110588531</c:v>
                      </c:pt>
                      <c:pt idx="288">
                        <c:v>0.95327356499852645</c:v>
                      </c:pt>
                      <c:pt idx="289">
                        <c:v>0.98149780026369216</c:v>
                      </c:pt>
                      <c:pt idx="290">
                        <c:v>0.85755299206895208</c:v>
                      </c:pt>
                      <c:pt idx="291">
                        <c:v>0.98263549537532735</c:v>
                      </c:pt>
                      <c:pt idx="292">
                        <c:v>0.99282353791771083</c:v>
                      </c:pt>
                      <c:pt idx="293">
                        <c:v>0.9703137335651062</c:v>
                      </c:pt>
                      <c:pt idx="294">
                        <c:v>0.93820298088194731</c:v>
                      </c:pt>
                      <c:pt idx="295">
                        <c:v>0.944303164732196</c:v>
                      </c:pt>
                      <c:pt idx="296">
                        <c:v>0.92776800364951628</c:v>
                      </c:pt>
                      <c:pt idx="297">
                        <c:v>0.95766861274145632</c:v>
                      </c:pt>
                      <c:pt idx="298">
                        <c:v>0.87230216128774463</c:v>
                      </c:pt>
                      <c:pt idx="299">
                        <c:v>0.94235857875100637</c:v>
                      </c:pt>
                      <c:pt idx="300">
                        <c:v>0.97253416793849634</c:v>
                      </c:pt>
                      <c:pt idx="301">
                        <c:v>0.96707636226957505</c:v>
                      </c:pt>
                      <c:pt idx="302">
                        <c:v>0.9115908637028407</c:v>
                      </c:pt>
                      <c:pt idx="303">
                        <c:v>0.84050240462699877</c:v>
                      </c:pt>
                      <c:pt idx="304">
                        <c:v>0.92801667225098716</c:v>
                      </c:pt>
                      <c:pt idx="305">
                        <c:v>0.96452831264366878</c:v>
                      </c:pt>
                      <c:pt idx="306">
                        <c:v>0.97057732785371531</c:v>
                      </c:pt>
                      <c:pt idx="307">
                        <c:v>0.94907761715841732</c:v>
                      </c:pt>
                      <c:pt idx="308">
                        <c:v>0.90591795943642817</c:v>
                      </c:pt>
                      <c:pt idx="309">
                        <c:v>0.85311461569486757</c:v>
                      </c:pt>
                      <c:pt idx="310">
                        <c:v>0.90504918562195857</c:v>
                      </c:pt>
                      <c:pt idx="311">
                        <c:v>0.95654601746086676</c:v>
                      </c:pt>
                      <c:pt idx="312">
                        <c:v>0.95130870508553877</c:v>
                      </c:pt>
                      <c:pt idx="313">
                        <c:v>0.92258201939837048</c:v>
                      </c:pt>
                      <c:pt idx="314">
                        <c:v>0.82396845740476277</c:v>
                      </c:pt>
                      <c:pt idx="315">
                        <c:v>0.80616394346467402</c:v>
                      </c:pt>
                      <c:pt idx="316">
                        <c:v>0.91789478289413862</c:v>
                      </c:pt>
                      <c:pt idx="317">
                        <c:v>0.94782035943335297</c:v>
                      </c:pt>
                      <c:pt idx="318">
                        <c:v>0.91696005375105472</c:v>
                      </c:pt>
                      <c:pt idx="319">
                        <c:v>0.88723863720626428</c:v>
                      </c:pt>
                      <c:pt idx="320">
                        <c:v>0.83411847848003629</c:v>
                      </c:pt>
                      <c:pt idx="321">
                        <c:v>0.77396055122435481</c:v>
                      </c:pt>
                      <c:pt idx="322">
                        <c:v>0.8950303637992324</c:v>
                      </c:pt>
                      <c:pt idx="323">
                        <c:v>0.90878334056675569</c:v>
                      </c:pt>
                      <c:pt idx="324">
                        <c:v>0.92923513256728774</c:v>
                      </c:pt>
                      <c:pt idx="325">
                        <c:v>0.89655300525540016</c:v>
                      </c:pt>
                      <c:pt idx="326">
                        <c:v>0.84974604720272795</c:v>
                      </c:pt>
                      <c:pt idx="327">
                        <c:v>0.79160719517340727</c:v>
                      </c:pt>
                      <c:pt idx="328">
                        <c:v>0.74214362193693795</c:v>
                      </c:pt>
                      <c:pt idx="329">
                        <c:v>0.76671185928784991</c:v>
                      </c:pt>
                      <c:pt idx="330">
                        <c:v>0.83659916633136389</c:v>
                      </c:pt>
                      <c:pt idx="331">
                        <c:v>0.91900993851282009</c:v>
                      </c:pt>
                      <c:pt idx="332">
                        <c:v>0.88210871789760759</c:v>
                      </c:pt>
                      <c:pt idx="333">
                        <c:v>0.85852725262122576</c:v>
                      </c:pt>
                      <c:pt idx="334">
                        <c:v>0.80797462243501528</c:v>
                      </c:pt>
                      <c:pt idx="335">
                        <c:v>0.75199846280307214</c:v>
                      </c:pt>
                      <c:pt idx="336">
                        <c:v>0.70896734760477675</c:v>
                      </c:pt>
                      <c:pt idx="337">
                        <c:v>0.84535835817893634</c:v>
                      </c:pt>
                      <c:pt idx="338">
                        <c:v>0.88305239037891259</c:v>
                      </c:pt>
                      <c:pt idx="339">
                        <c:v>0.89338426594280818</c:v>
                      </c:pt>
                      <c:pt idx="340">
                        <c:v>0.86198955994327275</c:v>
                      </c:pt>
                      <c:pt idx="341">
                        <c:v>0.81061261537441709</c:v>
                      </c:pt>
                      <c:pt idx="342">
                        <c:v>0.77139839556188583</c:v>
                      </c:pt>
                      <c:pt idx="343">
                        <c:v>0.71575413569040336</c:v>
                      </c:pt>
                      <c:pt idx="344">
                        <c:v>0.67897485943268643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D-F911-4133-AE79-C0B1D6F3E2F4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DATA!$R$1</c15:sqref>
                        </c15:formulaRef>
                      </c:ext>
                    </c:extLst>
                    <c:strCache>
                      <c:ptCount val="1"/>
                      <c:pt idx="0">
                        <c:v>SLLX2&amp;DIRX2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DATA!$R$2:$R$346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6.3070070184588822E-2</c:v>
                      </c:pt>
                      <c:pt idx="1">
                        <c:v>6.648248813079087E-2</c:v>
                      </c:pt>
                      <c:pt idx="2">
                        <c:v>0.10118493847634809</c:v>
                      </c:pt>
                      <c:pt idx="3">
                        <c:v>6.9730369514070675E-2</c:v>
                      </c:pt>
                      <c:pt idx="4">
                        <c:v>0.15750647466409443</c:v>
                      </c:pt>
                      <c:pt idx="5">
                        <c:v>0.13997180094406403</c:v>
                      </c:pt>
                      <c:pt idx="6">
                        <c:v>9.524648706585287E-2</c:v>
                      </c:pt>
                      <c:pt idx="7">
                        <c:v>0.1055122133857526</c:v>
                      </c:pt>
                      <c:pt idx="8">
                        <c:v>0.16072156047843886</c:v>
                      </c:pt>
                      <c:pt idx="9">
                        <c:v>0.13075416120112499</c:v>
                      </c:pt>
                      <c:pt idx="10">
                        <c:v>0.15040629448483839</c:v>
                      </c:pt>
                      <c:pt idx="11">
                        <c:v>0.15650667106438987</c:v>
                      </c:pt>
                      <c:pt idx="12">
                        <c:v>0.12463626557993689</c:v>
                      </c:pt>
                      <c:pt idx="13">
                        <c:v>0.13649915053404113</c:v>
                      </c:pt>
                      <c:pt idx="14">
                        <c:v>0.19829347386528717</c:v>
                      </c:pt>
                      <c:pt idx="15">
                        <c:v>0.18171415448371767</c:v>
                      </c:pt>
                      <c:pt idx="16">
                        <c:v>0.18355287720094535</c:v>
                      </c:pt>
                      <c:pt idx="17">
                        <c:v>0.17006980946741987</c:v>
                      </c:pt>
                      <c:pt idx="18">
                        <c:v>0.18580374638534916</c:v>
                      </c:pt>
                      <c:pt idx="19">
                        <c:v>0.21258365043404781</c:v>
                      </c:pt>
                      <c:pt idx="20">
                        <c:v>0.1582280058286441</c:v>
                      </c:pt>
                      <c:pt idx="21">
                        <c:v>0.21253330143131277</c:v>
                      </c:pt>
                      <c:pt idx="22">
                        <c:v>0.15429089129250689</c:v>
                      </c:pt>
                      <c:pt idx="23">
                        <c:v>0.17977751806815109</c:v>
                      </c:pt>
                      <c:pt idx="24">
                        <c:v>0.2372083396544957</c:v>
                      </c:pt>
                      <c:pt idx="25">
                        <c:v>0.19889380808294144</c:v>
                      </c:pt>
                      <c:pt idx="26">
                        <c:v>0.18547817621435755</c:v>
                      </c:pt>
                      <c:pt idx="27">
                        <c:v>0.26877966118492463</c:v>
                      </c:pt>
                      <c:pt idx="28">
                        <c:v>0.21217459831241078</c:v>
                      </c:pt>
                      <c:pt idx="29">
                        <c:v>0.21706047693384972</c:v>
                      </c:pt>
                      <c:pt idx="30">
                        <c:v>0.25393054657221653</c:v>
                      </c:pt>
                      <c:pt idx="31">
                        <c:v>0.25316938936951228</c:v>
                      </c:pt>
                      <c:pt idx="32">
                        <c:v>0.26491858746531288</c:v>
                      </c:pt>
                      <c:pt idx="33">
                        <c:v>0.20379055281464381</c:v>
                      </c:pt>
                      <c:pt idx="34">
                        <c:v>0.24027026125504547</c:v>
                      </c:pt>
                      <c:pt idx="35">
                        <c:v>0.26977145429806459</c:v>
                      </c:pt>
                      <c:pt idx="36">
                        <c:v>0.18462420646768715</c:v>
                      </c:pt>
                      <c:pt idx="37">
                        <c:v>0.25246777211946148</c:v>
                      </c:pt>
                      <c:pt idx="38">
                        <c:v>0.2375891736614115</c:v>
                      </c:pt>
                      <c:pt idx="39">
                        <c:v>0.21716587751117086</c:v>
                      </c:pt>
                      <c:pt idx="40">
                        <c:v>0.24993170183372809</c:v>
                      </c:pt>
                      <c:pt idx="41">
                        <c:v>0.29145372237669431</c:v>
                      </c:pt>
                      <c:pt idx="42">
                        <c:v>0.27059264959736906</c:v>
                      </c:pt>
                      <c:pt idx="43">
                        <c:v>0.23988965336834642</c:v>
                      </c:pt>
                      <c:pt idx="44">
                        <c:v>0.29762521235757905</c:v>
                      </c:pt>
                      <c:pt idx="45">
                        <c:v>0.29791572367952956</c:v>
                      </c:pt>
                      <c:pt idx="46">
                        <c:v>0.25763771200017005</c:v>
                      </c:pt>
                      <c:pt idx="47">
                        <c:v>0.17607991955817387</c:v>
                      </c:pt>
                      <c:pt idx="48">
                        <c:v>0.30195768382817467</c:v>
                      </c:pt>
                      <c:pt idx="49">
                        <c:v>0.2766495970720852</c:v>
                      </c:pt>
                      <c:pt idx="50">
                        <c:v>0.31296952125667943</c:v>
                      </c:pt>
                      <c:pt idx="51">
                        <c:v>0.19261611925101321</c:v>
                      </c:pt>
                      <c:pt idx="52">
                        <c:v>0.26654131654983321</c:v>
                      </c:pt>
                      <c:pt idx="53">
                        <c:v>0.3202140192011213</c:v>
                      </c:pt>
                      <c:pt idx="54">
                        <c:v>0.22876334022566866</c:v>
                      </c:pt>
                      <c:pt idx="55">
                        <c:v>0.18830562189953101</c:v>
                      </c:pt>
                      <c:pt idx="56">
                        <c:v>0.30829333111315421</c:v>
                      </c:pt>
                      <c:pt idx="57">
                        <c:v>0.25171795339825276</c:v>
                      </c:pt>
                      <c:pt idx="58">
                        <c:v>0.25286512330729682</c:v>
                      </c:pt>
                      <c:pt idx="59">
                        <c:v>0.28146428356308151</c:v>
                      </c:pt>
                      <c:pt idx="60">
                        <c:v>0.31646274542659347</c:v>
                      </c:pt>
                      <c:pt idx="61">
                        <c:v>0.33359944731927765</c:v>
                      </c:pt>
                      <c:pt idx="62">
                        <c:v>0.3000009888773239</c:v>
                      </c:pt>
                      <c:pt idx="63">
                        <c:v>0.3140677917060915</c:v>
                      </c:pt>
                      <c:pt idx="64">
                        <c:v>0.31201804481548867</c:v>
                      </c:pt>
                      <c:pt idx="65">
                        <c:v>0.37566418964957088</c:v>
                      </c:pt>
                      <c:pt idx="66">
                        <c:v>0.36854796295369624</c:v>
                      </c:pt>
                      <c:pt idx="67">
                        <c:v>0.35866659809918533</c:v>
                      </c:pt>
                      <c:pt idx="68">
                        <c:v>0.30730860619100753</c:v>
                      </c:pt>
                      <c:pt idx="69">
                        <c:v>0.3243738758556074</c:v>
                      </c:pt>
                      <c:pt idx="70">
                        <c:v>0.33294880946204269</c:v>
                      </c:pt>
                      <c:pt idx="71">
                        <c:v>0.27650975202690198</c:v>
                      </c:pt>
                      <c:pt idx="72">
                        <c:v>0.27909209752361547</c:v>
                      </c:pt>
                      <c:pt idx="73">
                        <c:v>0.30134180393381987</c:v>
                      </c:pt>
                      <c:pt idx="74">
                        <c:v>0.35184880540729752</c:v>
                      </c:pt>
                      <c:pt idx="75">
                        <c:v>0.33466057650192593</c:v>
                      </c:pt>
                      <c:pt idx="76">
                        <c:v>0.24597788574153673</c:v>
                      </c:pt>
                      <c:pt idx="77">
                        <c:v>0.20824292661002752</c:v>
                      </c:pt>
                      <c:pt idx="78">
                        <c:v>0.30883101682951603</c:v>
                      </c:pt>
                      <c:pt idx="79">
                        <c:v>0.30028983356599748</c:v>
                      </c:pt>
                      <c:pt idx="80">
                        <c:v>0.29701674670731082</c:v>
                      </c:pt>
                      <c:pt idx="81">
                        <c:v>0.25024128191599471</c:v>
                      </c:pt>
                      <c:pt idx="82">
                        <c:v>0.28328914574204905</c:v>
                      </c:pt>
                      <c:pt idx="83">
                        <c:v>0.35605879761633441</c:v>
                      </c:pt>
                      <c:pt idx="84">
                        <c:v>0.32070437890383863</c:v>
                      </c:pt>
                      <c:pt idx="85">
                        <c:v>0.34532440563473499</c:v>
                      </c:pt>
                      <c:pt idx="86">
                        <c:v>0.34991479874283166</c:v>
                      </c:pt>
                      <c:pt idx="87">
                        <c:v>0.26687467689681477</c:v>
                      </c:pt>
                      <c:pt idx="88">
                        <c:v>0.35438468676652812</c:v>
                      </c:pt>
                      <c:pt idx="89">
                        <c:v>0.37484418735671621</c:v>
                      </c:pt>
                      <c:pt idx="90">
                        <c:v>0.33445713032678892</c:v>
                      </c:pt>
                      <c:pt idx="91">
                        <c:v>0.32057237409862743</c:v>
                      </c:pt>
                      <c:pt idx="92">
                        <c:v>0.33374519150328813</c:v>
                      </c:pt>
                      <c:pt idx="93">
                        <c:v>0.39259651765940173</c:v>
                      </c:pt>
                      <c:pt idx="94">
                        <c:v>0.2998589573709512</c:v>
                      </c:pt>
                      <c:pt idx="95">
                        <c:v>0.26843247234733658</c:v>
                      </c:pt>
                      <c:pt idx="96">
                        <c:v>0.30437339681583758</c:v>
                      </c:pt>
                      <c:pt idx="97">
                        <c:v>0.35560680468410705</c:v>
                      </c:pt>
                      <c:pt idx="98">
                        <c:v>0.336885835792744</c:v>
                      </c:pt>
                      <c:pt idx="99">
                        <c:v>0.33202050550131207</c:v>
                      </c:pt>
                      <c:pt idx="100">
                        <c:v>0.27556741947060714</c:v>
                      </c:pt>
                      <c:pt idx="101">
                        <c:v>0.40346001867638887</c:v>
                      </c:pt>
                      <c:pt idx="102">
                        <c:v>0.29369826206458483</c:v>
                      </c:pt>
                      <c:pt idx="103">
                        <c:v>0.29318517286332668</c:v>
                      </c:pt>
                      <c:pt idx="104">
                        <c:v>0.30301181483483741</c:v>
                      </c:pt>
                      <c:pt idx="105">
                        <c:v>0.21732101461864026</c:v>
                      </c:pt>
                      <c:pt idx="106">
                        <c:v>0.32262590974703853</c:v>
                      </c:pt>
                      <c:pt idx="107">
                        <c:v>0.34459430086426446</c:v>
                      </c:pt>
                      <c:pt idx="108">
                        <c:v>0.27371856811412426</c:v>
                      </c:pt>
                      <c:pt idx="109">
                        <c:v>0.29050977346159518</c:v>
                      </c:pt>
                      <c:pt idx="110">
                        <c:v>0.33058379149761064</c:v>
                      </c:pt>
                      <c:pt idx="111">
                        <c:v>0.34471866714066085</c:v>
                      </c:pt>
                      <c:pt idx="112">
                        <c:v>0.34886356688247444</c:v>
                      </c:pt>
                      <c:pt idx="113">
                        <c:v>0.26540020154112715</c:v>
                      </c:pt>
                      <c:pt idx="114">
                        <c:v>0.24074962709522704</c:v>
                      </c:pt>
                      <c:pt idx="115">
                        <c:v>0.35532204445558513</c:v>
                      </c:pt>
                      <c:pt idx="116">
                        <c:v>0.32092323619145141</c:v>
                      </c:pt>
                      <c:pt idx="117">
                        <c:v>0.38929458092865787</c:v>
                      </c:pt>
                      <c:pt idx="118">
                        <c:v>0.32717476716778016</c:v>
                      </c:pt>
                      <c:pt idx="119">
                        <c:v>0.3144855908012878</c:v>
                      </c:pt>
                      <c:pt idx="120">
                        <c:v>0.38504610259875527</c:v>
                      </c:pt>
                      <c:pt idx="121">
                        <c:v>0.29651390693018043</c:v>
                      </c:pt>
                      <c:pt idx="122">
                        <c:v>0.36469069835801254</c:v>
                      </c:pt>
                      <c:pt idx="123">
                        <c:v>0.40319447721078266</c:v>
                      </c:pt>
                      <c:pt idx="124">
                        <c:v>0.44558589767856499</c:v>
                      </c:pt>
                      <c:pt idx="125">
                        <c:v>0.4445477957531152</c:v>
                      </c:pt>
                      <c:pt idx="126">
                        <c:v>0.37098958181632735</c:v>
                      </c:pt>
                      <c:pt idx="127">
                        <c:v>0.31398564198919365</c:v>
                      </c:pt>
                      <c:pt idx="128">
                        <c:v>0.42049381156972515</c:v>
                      </c:pt>
                      <c:pt idx="129">
                        <c:v>0.40776104415398579</c:v>
                      </c:pt>
                      <c:pt idx="130">
                        <c:v>0.41816362762397058</c:v>
                      </c:pt>
                      <c:pt idx="131">
                        <c:v>0.40751736800227994</c:v>
                      </c:pt>
                      <c:pt idx="132">
                        <c:v>0.32495529396267719</c:v>
                      </c:pt>
                      <c:pt idx="133">
                        <c:v>0.35041820589422118</c:v>
                      </c:pt>
                      <c:pt idx="134">
                        <c:v>0.37958035573070431</c:v>
                      </c:pt>
                      <c:pt idx="135">
                        <c:v>0.30438634901857142</c:v>
                      </c:pt>
                      <c:pt idx="136">
                        <c:v>0.36892946055292242</c:v>
                      </c:pt>
                      <c:pt idx="137">
                        <c:v>0.38689258893165462</c:v>
                      </c:pt>
                      <c:pt idx="138">
                        <c:v>0.24490732216489625</c:v>
                      </c:pt>
                      <c:pt idx="139">
                        <c:v>0.22794299838726287</c:v>
                      </c:pt>
                      <c:pt idx="140">
                        <c:v>0.33960822851471284</c:v>
                      </c:pt>
                      <c:pt idx="141">
                        <c:v>0.25666647986194863</c:v>
                      </c:pt>
                      <c:pt idx="142">
                        <c:v>0.21172510779071554</c:v>
                      </c:pt>
                      <c:pt idx="143">
                        <c:v>0.30671825859150342</c:v>
                      </c:pt>
                      <c:pt idx="144">
                        <c:v>0.31247925250001596</c:v>
                      </c:pt>
                      <c:pt idx="145">
                        <c:v>0.35677315838609108</c:v>
                      </c:pt>
                      <c:pt idx="146">
                        <c:v>0.32327652874637441</c:v>
                      </c:pt>
                      <c:pt idx="147">
                        <c:v>0.35751265876236865</c:v>
                      </c:pt>
                      <c:pt idx="148">
                        <c:v>0.31433464897506408</c:v>
                      </c:pt>
                      <c:pt idx="149">
                        <c:v>0.39287429558111153</c:v>
                      </c:pt>
                      <c:pt idx="150">
                        <c:v>0.36121967739717625</c:v>
                      </c:pt>
                      <c:pt idx="151">
                        <c:v>0.40201811324046699</c:v>
                      </c:pt>
                      <c:pt idx="152">
                        <c:v>0.33628933670434374</c:v>
                      </c:pt>
                      <c:pt idx="153">
                        <c:v>0.3818488790568566</c:v>
                      </c:pt>
                      <c:pt idx="154">
                        <c:v>0.43755415169848838</c:v>
                      </c:pt>
                      <c:pt idx="155">
                        <c:v>0.40273232887082117</c:v>
                      </c:pt>
                      <c:pt idx="156">
                        <c:v>0.36276343695627944</c:v>
                      </c:pt>
                      <c:pt idx="157">
                        <c:v>0.43827853923901244</c:v>
                      </c:pt>
                      <c:pt idx="158">
                        <c:v>0.41757645938785937</c:v>
                      </c:pt>
                      <c:pt idx="159">
                        <c:v>0.42663537566347443</c:v>
                      </c:pt>
                      <c:pt idx="160">
                        <c:v>0.33083706693566078</c:v>
                      </c:pt>
                      <c:pt idx="161">
                        <c:v>0.39419887571835449</c:v>
                      </c:pt>
                      <c:pt idx="162">
                        <c:v>0.33802836453709456</c:v>
                      </c:pt>
                      <c:pt idx="163">
                        <c:v>0.38254744726893164</c:v>
                      </c:pt>
                      <c:pt idx="164">
                        <c:v>0.42356048512213773</c:v>
                      </c:pt>
                      <c:pt idx="165">
                        <c:v>0.41195097115895735</c:v>
                      </c:pt>
                      <c:pt idx="166">
                        <c:v>0.30848198037513447</c:v>
                      </c:pt>
                      <c:pt idx="167">
                        <c:v>0.44730456528371576</c:v>
                      </c:pt>
                      <c:pt idx="168">
                        <c:v>0.37382308735828057</c:v>
                      </c:pt>
                      <c:pt idx="169">
                        <c:v>0.48924793609011696</c:v>
                      </c:pt>
                      <c:pt idx="170">
                        <c:v>0.47030244411902894</c:v>
                      </c:pt>
                      <c:pt idx="171">
                        <c:v>0.38855475309868587</c:v>
                      </c:pt>
                      <c:pt idx="172">
                        <c:v>0.2921414909561737</c:v>
                      </c:pt>
                      <c:pt idx="173">
                        <c:v>0.40577018361312084</c:v>
                      </c:pt>
                      <c:pt idx="174">
                        <c:v>0.43482823022225031</c:v>
                      </c:pt>
                      <c:pt idx="175">
                        <c:v>0.47723218098015685</c:v>
                      </c:pt>
                      <c:pt idx="176">
                        <c:v>0.39127950586552585</c:v>
                      </c:pt>
                      <c:pt idx="177">
                        <c:v>0.34197701133385389</c:v>
                      </c:pt>
                      <c:pt idx="178">
                        <c:v>0.399567755607596</c:v>
                      </c:pt>
                      <c:pt idx="179">
                        <c:v>0.37800495368638876</c:v>
                      </c:pt>
                      <c:pt idx="180">
                        <c:v>0.20514185947560912</c:v>
                      </c:pt>
                      <c:pt idx="181">
                        <c:v>0.22420538166346032</c:v>
                      </c:pt>
                      <c:pt idx="182">
                        <c:v>0.28861974773858695</c:v>
                      </c:pt>
                      <c:pt idx="183">
                        <c:v>0.18256306533727837</c:v>
                      </c:pt>
                      <c:pt idx="184">
                        <c:v>0.20511150455529761</c:v>
                      </c:pt>
                      <c:pt idx="185">
                        <c:v>0.26825672032407277</c:v>
                      </c:pt>
                      <c:pt idx="186">
                        <c:v>0.35966098907625027</c:v>
                      </c:pt>
                      <c:pt idx="187">
                        <c:v>0.38617482109135232</c:v>
                      </c:pt>
                      <c:pt idx="188">
                        <c:v>0.20602031842662311</c:v>
                      </c:pt>
                      <c:pt idx="189">
                        <c:v>0.38829520949159152</c:v>
                      </c:pt>
                      <c:pt idx="190">
                        <c:v>0.35652405895724559</c:v>
                      </c:pt>
                      <c:pt idx="191">
                        <c:v>0.35004726741810976</c:v>
                      </c:pt>
                      <c:pt idx="192">
                        <c:v>0.29921608146146317</c:v>
                      </c:pt>
                      <c:pt idx="193">
                        <c:v>0.32754840453631456</c:v>
                      </c:pt>
                      <c:pt idx="194">
                        <c:v>0.38505698580546543</c:v>
                      </c:pt>
                      <c:pt idx="195">
                        <c:v>0.33967769829436451</c:v>
                      </c:pt>
                      <c:pt idx="196">
                        <c:v>0.34660953168292202</c:v>
                      </c:pt>
                      <c:pt idx="197">
                        <c:v>0.41294640549730849</c:v>
                      </c:pt>
                      <c:pt idx="198">
                        <c:v>0.42006531794031254</c:v>
                      </c:pt>
                      <c:pt idx="199">
                        <c:v>0.36503757238779772</c:v>
                      </c:pt>
                      <c:pt idx="200">
                        <c:v>0.35602889218648037</c:v>
                      </c:pt>
                      <c:pt idx="201">
                        <c:v>0.33315325652904637</c:v>
                      </c:pt>
                      <c:pt idx="202">
                        <c:v>0.43158638304842761</c:v>
                      </c:pt>
                      <c:pt idx="203">
                        <c:v>0.41454247037687431</c:v>
                      </c:pt>
                      <c:pt idx="204">
                        <c:v>0.447746151901185</c:v>
                      </c:pt>
                      <c:pt idx="205">
                        <c:v>0.40741054859203096</c:v>
                      </c:pt>
                      <c:pt idx="206">
                        <c:v>0.3287953419753985</c:v>
                      </c:pt>
                      <c:pt idx="207">
                        <c:v>0.38094542212600679</c:v>
                      </c:pt>
                      <c:pt idx="208">
                        <c:v>0.4376699676686267</c:v>
                      </c:pt>
                      <c:pt idx="209">
                        <c:v>0.48506202782370578</c:v>
                      </c:pt>
                      <c:pt idx="210">
                        <c:v>0.45747130508036754</c:v>
                      </c:pt>
                      <c:pt idx="211">
                        <c:v>0.2998344905031341</c:v>
                      </c:pt>
                      <c:pt idx="212">
                        <c:v>0.37807307641886934</c:v>
                      </c:pt>
                      <c:pt idx="213">
                        <c:v>0.42596140384813724</c:v>
                      </c:pt>
                      <c:pt idx="214">
                        <c:v>0.48114438226163497</c:v>
                      </c:pt>
                      <c:pt idx="215">
                        <c:v>0.4567297950349874</c:v>
                      </c:pt>
                      <c:pt idx="216">
                        <c:v>0.44939604576232017</c:v>
                      </c:pt>
                      <c:pt idx="217">
                        <c:v>0.42036294720644468</c:v>
                      </c:pt>
                      <c:pt idx="218">
                        <c:v>0.37719704030271217</c:v>
                      </c:pt>
                      <c:pt idx="219">
                        <c:v>0.40367804047668704</c:v>
                      </c:pt>
                      <c:pt idx="220">
                        <c:v>0.48630402172369919</c:v>
                      </c:pt>
                      <c:pt idx="221">
                        <c:v>0.45096401544722359</c:v>
                      </c:pt>
                      <c:pt idx="222">
                        <c:v>0.40677357837905603</c:v>
                      </c:pt>
                      <c:pt idx="223">
                        <c:v>0.44198807273954882</c:v>
                      </c:pt>
                      <c:pt idx="224">
                        <c:v>0.47381605964268692</c:v>
                      </c:pt>
                      <c:pt idx="225">
                        <c:v>0.36282846254127932</c:v>
                      </c:pt>
                      <c:pt idx="226">
                        <c:v>0.29096727729997718</c:v>
                      </c:pt>
                      <c:pt idx="227">
                        <c:v>0.23473010951515275</c:v>
                      </c:pt>
                      <c:pt idx="228">
                        <c:v>0.21222097035508672</c:v>
                      </c:pt>
                      <c:pt idx="229">
                        <c:v>0.25478414313224579</c:v>
                      </c:pt>
                      <c:pt idx="230">
                        <c:v>0.12221045787546556</c:v>
                      </c:pt>
                      <c:pt idx="231">
                        <c:v>0.3368655513388315</c:v>
                      </c:pt>
                      <c:pt idx="232">
                        <c:v>0.19983176164925071</c:v>
                      </c:pt>
                      <c:pt idx="233">
                        <c:v>0.26303019268242928</c:v>
                      </c:pt>
                      <c:pt idx="234">
                        <c:v>0.25861041255118444</c:v>
                      </c:pt>
                      <c:pt idx="235">
                        <c:v>0.24110360637470288</c:v>
                      </c:pt>
                      <c:pt idx="236">
                        <c:v>0.33964382606147758</c:v>
                      </c:pt>
                      <c:pt idx="237">
                        <c:v>0.37462727051359701</c:v>
                      </c:pt>
                      <c:pt idx="238">
                        <c:v>0.36414164855926512</c:v>
                      </c:pt>
                      <c:pt idx="239">
                        <c:v>0.30162443163427904</c:v>
                      </c:pt>
                      <c:pt idx="240">
                        <c:v>0.36672984569984995</c:v>
                      </c:pt>
                      <c:pt idx="241">
                        <c:v>0.43189142704269901</c:v>
                      </c:pt>
                      <c:pt idx="242">
                        <c:v>0.38878994555921775</c:v>
                      </c:pt>
                      <c:pt idx="243">
                        <c:v>0.28783361769039861</c:v>
                      </c:pt>
                      <c:pt idx="244">
                        <c:v>0.35870460818432715</c:v>
                      </c:pt>
                      <c:pt idx="245">
                        <c:v>0.42407409517398414</c:v>
                      </c:pt>
                      <c:pt idx="246">
                        <c:v>0.365094152351986</c:v>
                      </c:pt>
                      <c:pt idx="247">
                        <c:v>0.3422441952157978</c:v>
                      </c:pt>
                      <c:pt idx="248">
                        <c:v>0.34645388832793178</c:v>
                      </c:pt>
                      <c:pt idx="249">
                        <c:v>0.4205938832742333</c:v>
                      </c:pt>
                      <c:pt idx="250">
                        <c:v>0.40516791468259056</c:v>
                      </c:pt>
                      <c:pt idx="251">
                        <c:v>0.34826574114691855</c:v>
                      </c:pt>
                      <c:pt idx="252">
                        <c:v>0.33117832662392899</c:v>
                      </c:pt>
                      <c:pt idx="253">
                        <c:v>0.38654044112426739</c:v>
                      </c:pt>
                      <c:pt idx="254">
                        <c:v>0.36955025175974038</c:v>
                      </c:pt>
                      <c:pt idx="255">
                        <c:v>0.42223609498065395</c:v>
                      </c:pt>
                      <c:pt idx="256">
                        <c:v>0.43127445876424464</c:v>
                      </c:pt>
                      <c:pt idx="257">
                        <c:v>0.43826002084377391</c:v>
                      </c:pt>
                      <c:pt idx="258">
                        <c:v>0.36377796829559939</c:v>
                      </c:pt>
                      <c:pt idx="259">
                        <c:v>0.30303946662829462</c:v>
                      </c:pt>
                      <c:pt idx="260">
                        <c:v>0.3124564335304893</c:v>
                      </c:pt>
                      <c:pt idx="261">
                        <c:v>0.45394387783045265</c:v>
                      </c:pt>
                      <c:pt idx="262">
                        <c:v>0.38647132677373019</c:v>
                      </c:pt>
                      <c:pt idx="263">
                        <c:v>0.4582891632298513</c:v>
                      </c:pt>
                      <c:pt idx="264">
                        <c:v>0.41380409116629085</c:v>
                      </c:pt>
                      <c:pt idx="265">
                        <c:v>0.33279689987363786</c:v>
                      </c:pt>
                      <c:pt idx="266">
                        <c:v>0.3000198843023959</c:v>
                      </c:pt>
                      <c:pt idx="267">
                        <c:v>0.48848607190803023</c:v>
                      </c:pt>
                      <c:pt idx="268">
                        <c:v>0.44433280397460762</c:v>
                      </c:pt>
                      <c:pt idx="269">
                        <c:v>0.45542707903660756</c:v>
                      </c:pt>
                      <c:pt idx="270">
                        <c:v>0.35079175420293157</c:v>
                      </c:pt>
                      <c:pt idx="271">
                        <c:v>0.43472005117532975</c:v>
                      </c:pt>
                      <c:pt idx="272">
                        <c:v>0.35636605294503343</c:v>
                      </c:pt>
                      <c:pt idx="273">
                        <c:v>0.47563512438275812</c:v>
                      </c:pt>
                      <c:pt idx="274">
                        <c:v>0.404479648735316</c:v>
                      </c:pt>
                      <c:pt idx="275">
                        <c:v>0.54049834988403367</c:v>
                      </c:pt>
                      <c:pt idx="276">
                        <c:v>0.44182641014163127</c:v>
                      </c:pt>
                      <c:pt idx="277">
                        <c:v>0.50985451224664979</c:v>
                      </c:pt>
                      <c:pt idx="278">
                        <c:v>0.4390474874195569</c:v>
                      </c:pt>
                      <c:pt idx="279">
                        <c:v>0.37634531681860439</c:v>
                      </c:pt>
                      <c:pt idx="280">
                        <c:v>0.38179645644486498</c:v>
                      </c:pt>
                      <c:pt idx="281">
                        <c:v>9.4923024944091133E-2</c:v>
                      </c:pt>
                      <c:pt idx="282">
                        <c:v>0.14721696898137721</c:v>
                      </c:pt>
                      <c:pt idx="283">
                        <c:v>0.19120101721756433</c:v>
                      </c:pt>
                      <c:pt idx="284">
                        <c:v>0.21687636254982021</c:v>
                      </c:pt>
                      <c:pt idx="285">
                        <c:v>0.25939553650250924</c:v>
                      </c:pt>
                      <c:pt idx="286">
                        <c:v>0.24340024516425418</c:v>
                      </c:pt>
                      <c:pt idx="287">
                        <c:v>0.28782468712374293</c:v>
                      </c:pt>
                      <c:pt idx="288">
                        <c:v>0.2889248387466814</c:v>
                      </c:pt>
                      <c:pt idx="289">
                        <c:v>0.32679406503691905</c:v>
                      </c:pt>
                      <c:pt idx="290">
                        <c:v>0.16755315474123336</c:v>
                      </c:pt>
                      <c:pt idx="291">
                        <c:v>0.36200830659100813</c:v>
                      </c:pt>
                      <c:pt idx="292">
                        <c:v>0.32222921143045663</c:v>
                      </c:pt>
                      <c:pt idx="293">
                        <c:v>0.32748393165452772</c:v>
                      </c:pt>
                      <c:pt idx="294">
                        <c:v>0.30139240238189829</c:v>
                      </c:pt>
                      <c:pt idx="295">
                        <c:v>0.30120289220894353</c:v>
                      </c:pt>
                      <c:pt idx="296">
                        <c:v>0.24220020427686692</c:v>
                      </c:pt>
                      <c:pt idx="297">
                        <c:v>0.35196709369207063</c:v>
                      </c:pt>
                      <c:pt idx="298">
                        <c:v>0.21897327801648686</c:v>
                      </c:pt>
                      <c:pt idx="299">
                        <c:v>0.3226861600581562</c:v>
                      </c:pt>
                      <c:pt idx="300">
                        <c:v>0.34465711945756311</c:v>
                      </c:pt>
                      <c:pt idx="301">
                        <c:v>0.36258157226343357</c:v>
                      </c:pt>
                      <c:pt idx="302">
                        <c:v>0.30552514088215799</c:v>
                      </c:pt>
                      <c:pt idx="303">
                        <c:v>0.24434254165669225</c:v>
                      </c:pt>
                      <c:pt idx="304">
                        <c:v>0.3377026522387449</c:v>
                      </c:pt>
                      <c:pt idx="305">
                        <c:v>0.35282498154329806</c:v>
                      </c:pt>
                      <c:pt idx="306">
                        <c:v>0.37048555367144853</c:v>
                      </c:pt>
                      <c:pt idx="307">
                        <c:v>0.37630438412602529</c:v>
                      </c:pt>
                      <c:pt idx="308">
                        <c:v>0.36550504017039964</c:v>
                      </c:pt>
                      <c:pt idx="309">
                        <c:v>0.33012013442744897</c:v>
                      </c:pt>
                      <c:pt idx="310">
                        <c:v>0.36124995491159551</c:v>
                      </c:pt>
                      <c:pt idx="311">
                        <c:v>0.35483380795759661</c:v>
                      </c:pt>
                      <c:pt idx="312">
                        <c:v>0.43782629303582288</c:v>
                      </c:pt>
                      <c:pt idx="313">
                        <c:v>0.39360590682456215</c:v>
                      </c:pt>
                      <c:pt idx="314">
                        <c:v>0.32275688954618809</c:v>
                      </c:pt>
                      <c:pt idx="315">
                        <c:v>0.27689835849741945</c:v>
                      </c:pt>
                      <c:pt idx="316">
                        <c:v>0.3822291687153157</c:v>
                      </c:pt>
                      <c:pt idx="317">
                        <c:v>0.41202155628472331</c:v>
                      </c:pt>
                      <c:pt idx="318">
                        <c:v>0.36285482685579368</c:v>
                      </c:pt>
                      <c:pt idx="319">
                        <c:v>0.37982714283034991</c:v>
                      </c:pt>
                      <c:pt idx="320">
                        <c:v>0.35401912565916421</c:v>
                      </c:pt>
                      <c:pt idx="321">
                        <c:v>0.2992085544655258</c:v>
                      </c:pt>
                      <c:pt idx="322">
                        <c:v>0.42380289803861187</c:v>
                      </c:pt>
                      <c:pt idx="323">
                        <c:v>0.48776082480828686</c:v>
                      </c:pt>
                      <c:pt idx="324">
                        <c:v>0.50847446461396395</c:v>
                      </c:pt>
                      <c:pt idx="325">
                        <c:v>0.41953396915752006</c:v>
                      </c:pt>
                      <c:pt idx="326">
                        <c:v>0.4414655343604616</c:v>
                      </c:pt>
                      <c:pt idx="327">
                        <c:v>0.35819956060316083</c:v>
                      </c:pt>
                      <c:pt idx="328">
                        <c:v>0.33141494913695885</c:v>
                      </c:pt>
                      <c:pt idx="329">
                        <c:v>0.25290019588800139</c:v>
                      </c:pt>
                      <c:pt idx="330">
                        <c:v>0.43529380857935251</c:v>
                      </c:pt>
                      <c:pt idx="331">
                        <c:v>0.47473793639931494</c:v>
                      </c:pt>
                      <c:pt idx="332">
                        <c:v>0.44101270803396947</c:v>
                      </c:pt>
                      <c:pt idx="333">
                        <c:v>0.41847963928265008</c:v>
                      </c:pt>
                      <c:pt idx="334">
                        <c:v>0.4167062897532452</c:v>
                      </c:pt>
                      <c:pt idx="335">
                        <c:v>0.40910012970136694</c:v>
                      </c:pt>
                      <c:pt idx="336">
                        <c:v>0.35015309515336501</c:v>
                      </c:pt>
                      <c:pt idx="337">
                        <c:v>0.48130590040267429</c:v>
                      </c:pt>
                      <c:pt idx="338">
                        <c:v>0.50051058631306411</c:v>
                      </c:pt>
                      <c:pt idx="339">
                        <c:v>0.52992405500011464</c:v>
                      </c:pt>
                      <c:pt idx="340">
                        <c:v>0.49150578204707723</c:v>
                      </c:pt>
                      <c:pt idx="341">
                        <c:v>0.43717368844146104</c:v>
                      </c:pt>
                      <c:pt idx="342">
                        <c:v>0.480509481679465</c:v>
                      </c:pt>
                      <c:pt idx="343">
                        <c:v>0.40117741055324174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E-F911-4133-AE79-C0B1D6F3E2F4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DATA!$S$1</c15:sqref>
                        </c15:formulaRef>
                      </c:ext>
                    </c:extLst>
                    <c:strCache>
                      <c:ptCount val="1"/>
                      <c:pt idx="0">
                        <c:v>GL*DIR20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DATA!$S$2:$S$346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0.40389862311698121</c:v>
                      </c:pt>
                      <c:pt idx="1">
                        <c:v>0.4270914066661603</c:v>
                      </c:pt>
                      <c:pt idx="2">
                        <c:v>0.4281546347928073</c:v>
                      </c:pt>
                      <c:pt idx="3">
                        <c:v>0.44835894539816135</c:v>
                      </c:pt>
                      <c:pt idx="4">
                        <c:v>0.45483287370441794</c:v>
                      </c:pt>
                      <c:pt idx="5">
                        <c:v>0.53928093677834388</c:v>
                      </c:pt>
                      <c:pt idx="6">
                        <c:v>0.43524147898673321</c:v>
                      </c:pt>
                      <c:pt idx="7">
                        <c:v>0.46005670552541961</c:v>
                      </c:pt>
                      <c:pt idx="8">
                        <c:v>0.55476890429650794</c:v>
                      </c:pt>
                      <c:pt idx="9">
                        <c:v>0.48037965665477905</c:v>
                      </c:pt>
                      <c:pt idx="10">
                        <c:v>0.44445945280778321</c:v>
                      </c:pt>
                      <c:pt idx="11">
                        <c:v>0.50711508704979102</c:v>
                      </c:pt>
                      <c:pt idx="12">
                        <c:v>0.42253041375240535</c:v>
                      </c:pt>
                      <c:pt idx="13">
                        <c:v>0.46361837778619402</c:v>
                      </c:pt>
                      <c:pt idx="14">
                        <c:v>0.53661837901472131</c:v>
                      </c:pt>
                      <c:pt idx="15">
                        <c:v>0.49401683653639894</c:v>
                      </c:pt>
                      <c:pt idx="16">
                        <c:v>0.54386935762539235</c:v>
                      </c:pt>
                      <c:pt idx="17">
                        <c:v>0.45227687050950749</c:v>
                      </c:pt>
                      <c:pt idx="18">
                        <c:v>0.57118397116470987</c:v>
                      </c:pt>
                      <c:pt idx="19">
                        <c:v>0.48313270442753642</c:v>
                      </c:pt>
                      <c:pt idx="20">
                        <c:v>0.56541888545884567</c:v>
                      </c:pt>
                      <c:pt idx="21">
                        <c:v>0.56023015047155689</c:v>
                      </c:pt>
                      <c:pt idx="22">
                        <c:v>0.43599797331174039</c:v>
                      </c:pt>
                      <c:pt idx="23">
                        <c:v>0.49986166199900767</c:v>
                      </c:pt>
                      <c:pt idx="24">
                        <c:v>0.55294997769189991</c:v>
                      </c:pt>
                      <c:pt idx="25">
                        <c:v>0.5254769746946405</c:v>
                      </c:pt>
                      <c:pt idx="26">
                        <c:v>0.54300131437183874</c:v>
                      </c:pt>
                      <c:pt idx="27">
                        <c:v>0.48959787960655482</c:v>
                      </c:pt>
                      <c:pt idx="28">
                        <c:v>0.57860023232560231</c:v>
                      </c:pt>
                      <c:pt idx="29">
                        <c:v>0.56553262954413386</c:v>
                      </c:pt>
                      <c:pt idx="30">
                        <c:v>0.59023927171208423</c:v>
                      </c:pt>
                      <c:pt idx="31">
                        <c:v>0.48496999292586013</c:v>
                      </c:pt>
                      <c:pt idx="32">
                        <c:v>0.52506701716047122</c:v>
                      </c:pt>
                      <c:pt idx="33">
                        <c:v>0.58738571429113384</c:v>
                      </c:pt>
                      <c:pt idx="34">
                        <c:v>0.44293706264845562</c:v>
                      </c:pt>
                      <c:pt idx="35">
                        <c:v>0.49595026028172018</c:v>
                      </c:pt>
                      <c:pt idx="36">
                        <c:v>0.50208472256592596</c:v>
                      </c:pt>
                      <c:pt idx="37">
                        <c:v>0.57579096335578561</c:v>
                      </c:pt>
                      <c:pt idx="38">
                        <c:v>0.54368104566458497</c:v>
                      </c:pt>
                      <c:pt idx="39">
                        <c:v>0.54822124248402238</c:v>
                      </c:pt>
                      <c:pt idx="40">
                        <c:v>0.53723617701159199</c:v>
                      </c:pt>
                      <c:pt idx="41">
                        <c:v>0.51654932374711249</c:v>
                      </c:pt>
                      <c:pt idx="42">
                        <c:v>0.55827196454538641</c:v>
                      </c:pt>
                      <c:pt idx="43">
                        <c:v>0.51227801598353861</c:v>
                      </c:pt>
                      <c:pt idx="44">
                        <c:v>0.61613141763044577</c:v>
                      </c:pt>
                      <c:pt idx="45">
                        <c:v>0.49675464857403123</c:v>
                      </c:pt>
                      <c:pt idx="46">
                        <c:v>0.54806052913610537</c:v>
                      </c:pt>
                      <c:pt idx="47">
                        <c:v>0.5228763786704903</c:v>
                      </c:pt>
                      <c:pt idx="48">
                        <c:v>0.48649746317646719</c:v>
                      </c:pt>
                      <c:pt idx="49">
                        <c:v>0.51152793169170829</c:v>
                      </c:pt>
                      <c:pt idx="50">
                        <c:v>0.57194967700647292</c:v>
                      </c:pt>
                      <c:pt idx="51">
                        <c:v>0.60136074498131475</c:v>
                      </c:pt>
                      <c:pt idx="52">
                        <c:v>0.46911286410294323</c:v>
                      </c:pt>
                      <c:pt idx="53">
                        <c:v>0.53400252610662147</c:v>
                      </c:pt>
                      <c:pt idx="54">
                        <c:v>0.55668970217630132</c:v>
                      </c:pt>
                      <c:pt idx="55">
                        <c:v>0.59341236039726486</c:v>
                      </c:pt>
                      <c:pt idx="56">
                        <c:v>0.54414012308702309</c:v>
                      </c:pt>
                      <c:pt idx="57">
                        <c:v>0.64790424565210492</c:v>
                      </c:pt>
                      <c:pt idx="58">
                        <c:v>0.5146289490353434</c:v>
                      </c:pt>
                      <c:pt idx="59">
                        <c:v>0.59544977866437765</c:v>
                      </c:pt>
                      <c:pt idx="60">
                        <c:v>0.54062618840585408</c:v>
                      </c:pt>
                      <c:pt idx="61">
                        <c:v>0.60022654468292946</c:v>
                      </c:pt>
                      <c:pt idx="62">
                        <c:v>0.57374001810234998</c:v>
                      </c:pt>
                      <c:pt idx="63">
                        <c:v>0.55973288116062714</c:v>
                      </c:pt>
                      <c:pt idx="64">
                        <c:v>0.61941992119491907</c:v>
                      </c:pt>
                      <c:pt idx="65">
                        <c:v>0.46968780866271448</c:v>
                      </c:pt>
                      <c:pt idx="66">
                        <c:v>0.52272774541507172</c:v>
                      </c:pt>
                      <c:pt idx="67">
                        <c:v>0.5667901572716042</c:v>
                      </c:pt>
                      <c:pt idx="68">
                        <c:v>0.59608216968210526</c:v>
                      </c:pt>
                      <c:pt idx="69">
                        <c:v>0.47503373980717944</c:v>
                      </c:pt>
                      <c:pt idx="70">
                        <c:v>0.58354298473515065</c:v>
                      </c:pt>
                      <c:pt idx="71">
                        <c:v>0.57311759182123945</c:v>
                      </c:pt>
                      <c:pt idx="72">
                        <c:v>0.67668540706102653</c:v>
                      </c:pt>
                      <c:pt idx="73">
                        <c:v>0.443765229896744</c:v>
                      </c:pt>
                      <c:pt idx="74">
                        <c:v>0.500176490825747</c:v>
                      </c:pt>
                      <c:pt idx="75">
                        <c:v>0.60371150266941409</c:v>
                      </c:pt>
                      <c:pt idx="76">
                        <c:v>0.61051360604746252</c:v>
                      </c:pt>
                      <c:pt idx="77">
                        <c:v>0.64921036238452867</c:v>
                      </c:pt>
                      <c:pt idx="78">
                        <c:v>0.59294457611906159</c:v>
                      </c:pt>
                      <c:pt idx="79">
                        <c:v>0.52691527079499878</c:v>
                      </c:pt>
                      <c:pt idx="80">
                        <c:v>0.64507688768643801</c:v>
                      </c:pt>
                      <c:pt idx="81">
                        <c:v>0.55420096275952091</c:v>
                      </c:pt>
                      <c:pt idx="82">
                        <c:v>0.58181660386543921</c:v>
                      </c:pt>
                      <c:pt idx="83">
                        <c:v>0.54870814479685803</c:v>
                      </c:pt>
                      <c:pt idx="84">
                        <c:v>0.64630429517172772</c:v>
                      </c:pt>
                      <c:pt idx="85">
                        <c:v>0.50637257986627382</c:v>
                      </c:pt>
                      <c:pt idx="86">
                        <c:v>0.58472194350727924</c:v>
                      </c:pt>
                      <c:pt idx="87">
                        <c:v>0.58487652767695997</c:v>
                      </c:pt>
                      <c:pt idx="88">
                        <c:v>0.52623038003874612</c:v>
                      </c:pt>
                      <c:pt idx="89">
                        <c:v>0.53338017336216492</c:v>
                      </c:pt>
                      <c:pt idx="90">
                        <c:v>0.58508571465043846</c:v>
                      </c:pt>
                      <c:pt idx="91">
                        <c:v>0.6520093795160089</c:v>
                      </c:pt>
                      <c:pt idx="92">
                        <c:v>0.53108392319915176</c:v>
                      </c:pt>
                      <c:pt idx="93">
                        <c:v>0.57015633571420143</c:v>
                      </c:pt>
                      <c:pt idx="94">
                        <c:v>0.59939874505329038</c:v>
                      </c:pt>
                      <c:pt idx="95">
                        <c:v>0.62097614698635739</c:v>
                      </c:pt>
                      <c:pt idx="96">
                        <c:v>0.44426110643906436</c:v>
                      </c:pt>
                      <c:pt idx="97">
                        <c:v>0.53430727551645107</c:v>
                      </c:pt>
                      <c:pt idx="98">
                        <c:v>0.56021550251864993</c:v>
                      </c:pt>
                      <c:pt idx="99">
                        <c:v>0.58501964701955533</c:v>
                      </c:pt>
                      <c:pt idx="100">
                        <c:v>0.62276064925248698</c:v>
                      </c:pt>
                      <c:pt idx="101">
                        <c:v>0.48892937941444298</c:v>
                      </c:pt>
                      <c:pt idx="102">
                        <c:v>0.50430458324766692</c:v>
                      </c:pt>
                      <c:pt idx="103">
                        <c:v>0.62138411261257909</c:v>
                      </c:pt>
                      <c:pt idx="104">
                        <c:v>0.68188099667328406</c:v>
                      </c:pt>
                      <c:pt idx="105">
                        <c:v>0.65041646847951784</c:v>
                      </c:pt>
                      <c:pt idx="106">
                        <c:v>0.63535007075337868</c:v>
                      </c:pt>
                      <c:pt idx="107">
                        <c:v>0.58250617871099875</c:v>
                      </c:pt>
                      <c:pt idx="108">
                        <c:v>0.55884934167168543</c:v>
                      </c:pt>
                      <c:pt idx="109">
                        <c:v>0.58499464320865913</c:v>
                      </c:pt>
                      <c:pt idx="110">
                        <c:v>0.66872407463551331</c:v>
                      </c:pt>
                      <c:pt idx="111">
                        <c:v>0.60568481802297724</c:v>
                      </c:pt>
                      <c:pt idx="112">
                        <c:v>0.53807003739717008</c:v>
                      </c:pt>
                      <c:pt idx="113">
                        <c:v>0.66525518730857236</c:v>
                      </c:pt>
                      <c:pt idx="114">
                        <c:v>0.59120984298790691</c:v>
                      </c:pt>
                      <c:pt idx="115">
                        <c:v>0.55729634647583959</c:v>
                      </c:pt>
                      <c:pt idx="116">
                        <c:v>0.62034018066377017</c:v>
                      </c:pt>
                      <c:pt idx="117">
                        <c:v>0.6602965424415147</c:v>
                      </c:pt>
                      <c:pt idx="118">
                        <c:v>0.64896441688024686</c:v>
                      </c:pt>
                      <c:pt idx="119">
                        <c:v>0.52270052948749868</c:v>
                      </c:pt>
                      <c:pt idx="120">
                        <c:v>0.58333923214021255</c:v>
                      </c:pt>
                      <c:pt idx="121">
                        <c:v>0.5554890478381449</c:v>
                      </c:pt>
                      <c:pt idx="122">
                        <c:v>0.60966292486636287</c:v>
                      </c:pt>
                      <c:pt idx="123">
                        <c:v>0.47436883440388888</c:v>
                      </c:pt>
                      <c:pt idx="124">
                        <c:v>0.52794072478679488</c:v>
                      </c:pt>
                      <c:pt idx="125">
                        <c:v>0.5849891068290507</c:v>
                      </c:pt>
                      <c:pt idx="126">
                        <c:v>0.67378891710514288</c:v>
                      </c:pt>
                      <c:pt idx="127">
                        <c:v>0.70380156460028998</c:v>
                      </c:pt>
                      <c:pt idx="128">
                        <c:v>0.49238553407680824</c:v>
                      </c:pt>
                      <c:pt idx="129">
                        <c:v>0.5475108680473223</c:v>
                      </c:pt>
                      <c:pt idx="130">
                        <c:v>0.59346011366239604</c:v>
                      </c:pt>
                      <c:pt idx="131">
                        <c:v>0.69990944440168545</c:v>
                      </c:pt>
                      <c:pt idx="132">
                        <c:v>0.66932554329781402</c:v>
                      </c:pt>
                      <c:pt idx="133">
                        <c:v>0.44542803221342903</c:v>
                      </c:pt>
                      <c:pt idx="134">
                        <c:v>0.53787765399265652</c:v>
                      </c:pt>
                      <c:pt idx="135">
                        <c:v>0.54151246310679979</c:v>
                      </c:pt>
                      <c:pt idx="136">
                        <c:v>0.64414599422073338</c:v>
                      </c:pt>
                      <c:pt idx="137">
                        <c:v>0.63649689511293384</c:v>
                      </c:pt>
                      <c:pt idx="138">
                        <c:v>0.6275892025721983</c:v>
                      </c:pt>
                      <c:pt idx="139">
                        <c:v>0.55886483734089187</c:v>
                      </c:pt>
                      <c:pt idx="140">
                        <c:v>0.61276656274020158</c:v>
                      </c:pt>
                      <c:pt idx="141">
                        <c:v>0.59634594792084872</c:v>
                      </c:pt>
                      <c:pt idx="142">
                        <c:v>0.57875969215373557</c:v>
                      </c:pt>
                      <c:pt idx="143">
                        <c:v>0.58263843956064931</c:v>
                      </c:pt>
                      <c:pt idx="144">
                        <c:v>0.65600728669462638</c:v>
                      </c:pt>
                      <c:pt idx="145">
                        <c:v>0.55169493210508236</c:v>
                      </c:pt>
                      <c:pt idx="146">
                        <c:v>0.70010514027561743</c:v>
                      </c:pt>
                      <c:pt idx="147">
                        <c:v>0.62770904666651073</c:v>
                      </c:pt>
                      <c:pt idx="148">
                        <c:v>0.52473940182397028</c:v>
                      </c:pt>
                      <c:pt idx="149">
                        <c:v>0.57400830992078256</c:v>
                      </c:pt>
                      <c:pt idx="150">
                        <c:v>0.62136026334036187</c:v>
                      </c:pt>
                      <c:pt idx="151">
                        <c:v>0.69983969964801429</c:v>
                      </c:pt>
                      <c:pt idx="152">
                        <c:v>0.54536247777732705</c:v>
                      </c:pt>
                      <c:pt idx="153">
                        <c:v>0.59542757511244648</c:v>
                      </c:pt>
                      <c:pt idx="154">
                        <c:v>0.60836994667243871</c:v>
                      </c:pt>
                      <c:pt idx="155">
                        <c:v>0.69357718552297853</c:v>
                      </c:pt>
                      <c:pt idx="156">
                        <c:v>0.52717624480586867</c:v>
                      </c:pt>
                      <c:pt idx="157">
                        <c:v>0.56123846713852876</c:v>
                      </c:pt>
                      <c:pt idx="158">
                        <c:v>0.59734888400949271</c:v>
                      </c:pt>
                      <c:pt idx="159">
                        <c:v>0.66102712600171454</c:v>
                      </c:pt>
                      <c:pt idx="160">
                        <c:v>0.68064243106364475</c:v>
                      </c:pt>
                      <c:pt idx="161">
                        <c:v>0.48725907280292741</c:v>
                      </c:pt>
                      <c:pt idx="162">
                        <c:v>0.53291690584350215</c:v>
                      </c:pt>
                      <c:pt idx="163">
                        <c:v>0.64036350286571886</c:v>
                      </c:pt>
                      <c:pt idx="164">
                        <c:v>0.59134134688752005</c:v>
                      </c:pt>
                      <c:pt idx="165">
                        <c:v>0.6098042536472037</c:v>
                      </c:pt>
                      <c:pt idx="166">
                        <c:v>0.68242815754736286</c:v>
                      </c:pt>
                      <c:pt idx="167">
                        <c:v>0.4861673458845992</c:v>
                      </c:pt>
                      <c:pt idx="168">
                        <c:v>0.54393668180426935</c:v>
                      </c:pt>
                      <c:pt idx="169">
                        <c:v>0.5932901475979665</c:v>
                      </c:pt>
                      <c:pt idx="170">
                        <c:v>0.61789868966761496</c:v>
                      </c:pt>
                      <c:pt idx="171">
                        <c:v>0.60222322862211575</c:v>
                      </c:pt>
                      <c:pt idx="172">
                        <c:v>0.65918918216435918</c:v>
                      </c:pt>
                      <c:pt idx="173">
                        <c:v>0.45311947464635627</c:v>
                      </c:pt>
                      <c:pt idx="174">
                        <c:v>0.53078438573994013</c:v>
                      </c:pt>
                      <c:pt idx="175">
                        <c:v>0.54879695060480638</c:v>
                      </c:pt>
                      <c:pt idx="176">
                        <c:v>0.57716459508508144</c:v>
                      </c:pt>
                      <c:pt idx="177">
                        <c:v>0.58228400536677982</c:v>
                      </c:pt>
                      <c:pt idx="178">
                        <c:v>0.71151179425839028</c:v>
                      </c:pt>
                      <c:pt idx="179">
                        <c:v>0.66407270050841216</c:v>
                      </c:pt>
                      <c:pt idx="180">
                        <c:v>0.57754234902884583</c:v>
                      </c:pt>
                      <c:pt idx="181">
                        <c:v>0.63097893309798092</c:v>
                      </c:pt>
                      <c:pt idx="182">
                        <c:v>0.61771177445219394</c:v>
                      </c:pt>
                      <c:pt idx="183">
                        <c:v>0.56997771059082114</c:v>
                      </c:pt>
                      <c:pt idx="184">
                        <c:v>0.58420916481459528</c:v>
                      </c:pt>
                      <c:pt idx="185">
                        <c:v>0.66496355608032998</c:v>
                      </c:pt>
                      <c:pt idx="186">
                        <c:v>0.57206204813088291</c:v>
                      </c:pt>
                      <c:pt idx="187">
                        <c:v>0.58934753227233172</c:v>
                      </c:pt>
                      <c:pt idx="188">
                        <c:v>0.58400450049393238</c:v>
                      </c:pt>
                      <c:pt idx="189">
                        <c:v>0.56022166774595072</c:v>
                      </c:pt>
                      <c:pt idx="190">
                        <c:v>0.61479548293811437</c:v>
                      </c:pt>
                      <c:pt idx="191">
                        <c:v>0.61736672107047152</c:v>
                      </c:pt>
                      <c:pt idx="192">
                        <c:v>0.61631766149992462</c:v>
                      </c:pt>
                      <c:pt idx="193">
                        <c:v>0.59160868979146186</c:v>
                      </c:pt>
                      <c:pt idx="194">
                        <c:v>0.68532551496454663</c:v>
                      </c:pt>
                      <c:pt idx="195">
                        <c:v>0.6737647732060692</c:v>
                      </c:pt>
                      <c:pt idx="196">
                        <c:v>0.71081601513923121</c:v>
                      </c:pt>
                      <c:pt idx="197">
                        <c:v>0.5653726048224551</c:v>
                      </c:pt>
                      <c:pt idx="198">
                        <c:v>0.57503781622908134</c:v>
                      </c:pt>
                      <c:pt idx="199">
                        <c:v>0.65630342007442211</c:v>
                      </c:pt>
                      <c:pt idx="200">
                        <c:v>0.69132976872168339</c:v>
                      </c:pt>
                      <c:pt idx="201">
                        <c:v>0.71197259958060855</c:v>
                      </c:pt>
                      <c:pt idx="202">
                        <c:v>0.52045983650415661</c:v>
                      </c:pt>
                      <c:pt idx="203">
                        <c:v>0.58567355817620781</c:v>
                      </c:pt>
                      <c:pt idx="204">
                        <c:v>0.6322315958678989</c:v>
                      </c:pt>
                      <c:pt idx="205">
                        <c:v>0.67936683093408567</c:v>
                      </c:pt>
                      <c:pt idx="206">
                        <c:v>0.70347323624905089</c:v>
                      </c:pt>
                      <c:pt idx="207">
                        <c:v>0.52586270688550862</c:v>
                      </c:pt>
                      <c:pt idx="208">
                        <c:v>0.53322518467634417</c:v>
                      </c:pt>
                      <c:pt idx="209">
                        <c:v>0.6296907376232056</c:v>
                      </c:pt>
                      <c:pt idx="210">
                        <c:v>0.60624868097286444</c:v>
                      </c:pt>
                      <c:pt idx="211">
                        <c:v>0.64881586128163249</c:v>
                      </c:pt>
                      <c:pt idx="212">
                        <c:v>0.72318891061609747</c:v>
                      </c:pt>
                      <c:pt idx="213">
                        <c:v>0.5018529072815352</c:v>
                      </c:pt>
                      <c:pt idx="214">
                        <c:v>0.56753807050708494</c:v>
                      </c:pt>
                      <c:pt idx="215">
                        <c:v>0.62172949870167404</c:v>
                      </c:pt>
                      <c:pt idx="216">
                        <c:v>0.62489981409490758</c:v>
                      </c:pt>
                      <c:pt idx="217">
                        <c:v>0.70461995553372925</c:v>
                      </c:pt>
                      <c:pt idx="218">
                        <c:v>0.61049638663486827</c:v>
                      </c:pt>
                      <c:pt idx="219">
                        <c:v>0.6952899963008623</c:v>
                      </c:pt>
                      <c:pt idx="220">
                        <c:v>0.49015363947340523</c:v>
                      </c:pt>
                      <c:pt idx="221">
                        <c:v>0.58166829707640622</c:v>
                      </c:pt>
                      <c:pt idx="222">
                        <c:v>0.56442967929038046</c:v>
                      </c:pt>
                      <c:pt idx="223">
                        <c:v>0.59357657235214012</c:v>
                      </c:pt>
                      <c:pt idx="224">
                        <c:v>0.66298897383485322</c:v>
                      </c:pt>
                      <c:pt idx="225">
                        <c:v>0.68476133754133683</c:v>
                      </c:pt>
                      <c:pt idx="226">
                        <c:v>0.57505905033432791</c:v>
                      </c:pt>
                      <c:pt idx="227">
                        <c:v>0.50597102523148996</c:v>
                      </c:pt>
                      <c:pt idx="228">
                        <c:v>0.51809022352187839</c:v>
                      </c:pt>
                      <c:pt idx="229">
                        <c:v>0.59582308066741552</c:v>
                      </c:pt>
                      <c:pt idx="230">
                        <c:v>0.51018310791687493</c:v>
                      </c:pt>
                      <c:pt idx="231">
                        <c:v>0.58261765770087037</c:v>
                      </c:pt>
                      <c:pt idx="232">
                        <c:v>0.63756571133771256</c:v>
                      </c:pt>
                      <c:pt idx="233">
                        <c:v>0.52423852180253216</c:v>
                      </c:pt>
                      <c:pt idx="234">
                        <c:v>0.65226403542468137</c:v>
                      </c:pt>
                      <c:pt idx="235">
                        <c:v>0.6033198083741721</c:v>
                      </c:pt>
                      <c:pt idx="236">
                        <c:v>0.59213379921685916</c:v>
                      </c:pt>
                      <c:pt idx="237">
                        <c:v>0.59375263238300746</c:v>
                      </c:pt>
                      <c:pt idx="238">
                        <c:v>0.62183573595764241</c:v>
                      </c:pt>
                      <c:pt idx="239">
                        <c:v>0.66533664125992265</c:v>
                      </c:pt>
                      <c:pt idx="240">
                        <c:v>0.57066609133483526</c:v>
                      </c:pt>
                      <c:pt idx="241">
                        <c:v>0.66656764733224805</c:v>
                      </c:pt>
                      <c:pt idx="242">
                        <c:v>0.65813790946330653</c:v>
                      </c:pt>
                      <c:pt idx="243">
                        <c:v>0.7287430248150969</c:v>
                      </c:pt>
                      <c:pt idx="244">
                        <c:v>0.6191451446693983</c:v>
                      </c:pt>
                      <c:pt idx="245">
                        <c:v>0.5784606150850542</c:v>
                      </c:pt>
                      <c:pt idx="246">
                        <c:v>0.72028279926816186</c:v>
                      </c:pt>
                      <c:pt idx="247">
                        <c:v>0.69310419603083051</c:v>
                      </c:pt>
                      <c:pt idx="248">
                        <c:v>0.63627181964720458</c:v>
                      </c:pt>
                      <c:pt idx="249">
                        <c:v>0.55547413522535716</c:v>
                      </c:pt>
                      <c:pt idx="250">
                        <c:v>0.57925903986325455</c:v>
                      </c:pt>
                      <c:pt idx="251">
                        <c:v>0.60416520614373503</c:v>
                      </c:pt>
                      <c:pt idx="252">
                        <c:v>0.64152003202999131</c:v>
                      </c:pt>
                      <c:pt idx="253">
                        <c:v>0.61236460683283167</c:v>
                      </c:pt>
                      <c:pt idx="254">
                        <c:v>0.51623410879334164</c:v>
                      </c:pt>
                      <c:pt idx="255">
                        <c:v>0.61439982614205657</c:v>
                      </c:pt>
                      <c:pt idx="256">
                        <c:v>0.68377312713730931</c:v>
                      </c:pt>
                      <c:pt idx="257">
                        <c:v>0.6676899809603577</c:v>
                      </c:pt>
                      <c:pt idx="258">
                        <c:v>0.72396119376825141</c:v>
                      </c:pt>
                      <c:pt idx="259">
                        <c:v>0.66732525919799013</c:v>
                      </c:pt>
                      <c:pt idx="260">
                        <c:v>0.52894518696868498</c:v>
                      </c:pt>
                      <c:pt idx="261">
                        <c:v>0.60253221896615061</c:v>
                      </c:pt>
                      <c:pt idx="262">
                        <c:v>0.65321651701405292</c:v>
                      </c:pt>
                      <c:pt idx="263">
                        <c:v>0.72318759304950353</c:v>
                      </c:pt>
                      <c:pt idx="264">
                        <c:v>0.67700952228917077</c:v>
                      </c:pt>
                      <c:pt idx="265">
                        <c:v>0.64925787985118566</c:v>
                      </c:pt>
                      <c:pt idx="266">
                        <c:v>0.46129952628296084</c:v>
                      </c:pt>
                      <c:pt idx="267">
                        <c:v>0.54250847725814022</c:v>
                      </c:pt>
                      <c:pt idx="268">
                        <c:v>0.69911715985335166</c:v>
                      </c:pt>
                      <c:pt idx="269">
                        <c:v>0.61036358713097361</c:v>
                      </c:pt>
                      <c:pt idx="270">
                        <c:v>0.6349737590405431</c:v>
                      </c:pt>
                      <c:pt idx="271">
                        <c:v>0.68471521021101112</c:v>
                      </c:pt>
                      <c:pt idx="272">
                        <c:v>0.67768000907547765</c:v>
                      </c:pt>
                      <c:pt idx="273">
                        <c:v>0.45589616704937946</c:v>
                      </c:pt>
                      <c:pt idx="274">
                        <c:v>0.49136313532605069</c:v>
                      </c:pt>
                      <c:pt idx="275">
                        <c:v>0.65618158711094732</c:v>
                      </c:pt>
                      <c:pt idx="276">
                        <c:v>0.59027435465273603</c:v>
                      </c:pt>
                      <c:pt idx="277">
                        <c:v>0.70188744964331873</c:v>
                      </c:pt>
                      <c:pt idx="278">
                        <c:v>0.67356327259574245</c:v>
                      </c:pt>
                      <c:pt idx="279">
                        <c:v>0.69829653520480317</c:v>
                      </c:pt>
                      <c:pt idx="280">
                        <c:v>0.61859430668587279</c:v>
                      </c:pt>
                      <c:pt idx="281">
                        <c:v>0.41700591852684277</c:v>
                      </c:pt>
                      <c:pt idx="282">
                        <c:v>0.44838045743769184</c:v>
                      </c:pt>
                      <c:pt idx="283">
                        <c:v>0.48289284108505043</c:v>
                      </c:pt>
                      <c:pt idx="284">
                        <c:v>0.49321615331330521</c:v>
                      </c:pt>
                      <c:pt idx="285">
                        <c:v>0.57159226310755784</c:v>
                      </c:pt>
                      <c:pt idx="286">
                        <c:v>0.58397653640490887</c:v>
                      </c:pt>
                      <c:pt idx="287">
                        <c:v>0.60335562604077209</c:v>
                      </c:pt>
                      <c:pt idx="288">
                        <c:v>0.60549264506748757</c:v>
                      </c:pt>
                      <c:pt idx="289">
                        <c:v>0.64338415302203367</c:v>
                      </c:pt>
                      <c:pt idx="290">
                        <c:v>0.58876660879385379</c:v>
                      </c:pt>
                      <c:pt idx="291">
                        <c:v>0.553034410179016</c:v>
                      </c:pt>
                      <c:pt idx="292">
                        <c:v>0.60291942550507405</c:v>
                      </c:pt>
                      <c:pt idx="293">
                        <c:v>0.62434075304907966</c:v>
                      </c:pt>
                      <c:pt idx="294">
                        <c:v>0.6509338171941631</c:v>
                      </c:pt>
                      <c:pt idx="295">
                        <c:v>0.63899969865800854</c:v>
                      </c:pt>
                      <c:pt idx="296">
                        <c:v>0.59076601469098478</c:v>
                      </c:pt>
                      <c:pt idx="297">
                        <c:v>0.73140869325657154</c:v>
                      </c:pt>
                      <c:pt idx="298">
                        <c:v>0.62073442416316837</c:v>
                      </c:pt>
                      <c:pt idx="299">
                        <c:v>0.60600672114576415</c:v>
                      </c:pt>
                      <c:pt idx="300">
                        <c:v>0.62651653413402297</c:v>
                      </c:pt>
                      <c:pt idx="301">
                        <c:v>0.72592492240833562</c:v>
                      </c:pt>
                      <c:pt idx="302">
                        <c:v>0.71824234630226191</c:v>
                      </c:pt>
                      <c:pt idx="303">
                        <c:v>0.71255521586460169</c:v>
                      </c:pt>
                      <c:pt idx="304">
                        <c:v>0.5756965362229638</c:v>
                      </c:pt>
                      <c:pt idx="305">
                        <c:v>0.57178637404113308</c:v>
                      </c:pt>
                      <c:pt idx="306">
                        <c:v>0.63043809568740794</c:v>
                      </c:pt>
                      <c:pt idx="307">
                        <c:v>0.72195873767642593</c:v>
                      </c:pt>
                      <c:pt idx="308">
                        <c:v>0.64219585762233244</c:v>
                      </c:pt>
                      <c:pt idx="309">
                        <c:v>0.69301820337197362</c:v>
                      </c:pt>
                      <c:pt idx="310">
                        <c:v>0.5265981923152705</c:v>
                      </c:pt>
                      <c:pt idx="311">
                        <c:v>0.60956792431998508</c:v>
                      </c:pt>
                      <c:pt idx="312">
                        <c:v>0.70712356540954224</c:v>
                      </c:pt>
                      <c:pt idx="313">
                        <c:v>0.6594466513081062</c:v>
                      </c:pt>
                      <c:pt idx="314">
                        <c:v>0.64116742359858026</c:v>
                      </c:pt>
                      <c:pt idx="315">
                        <c:v>0.68385550343006229</c:v>
                      </c:pt>
                      <c:pt idx="316">
                        <c:v>0.53769540526308857</c:v>
                      </c:pt>
                      <c:pt idx="317">
                        <c:v>0.6325070022032937</c:v>
                      </c:pt>
                      <c:pt idx="318">
                        <c:v>0.67866940986250601</c:v>
                      </c:pt>
                      <c:pt idx="319">
                        <c:v>0.74204524504660052</c:v>
                      </c:pt>
                      <c:pt idx="320">
                        <c:v>0.73395691338973601</c:v>
                      </c:pt>
                      <c:pt idx="321">
                        <c:v>0.71594243748013708</c:v>
                      </c:pt>
                      <c:pt idx="322">
                        <c:v>0.52252190473650639</c:v>
                      </c:pt>
                      <c:pt idx="323">
                        <c:v>0.55686014807014583</c:v>
                      </c:pt>
                      <c:pt idx="324">
                        <c:v>0.61910008219028756</c:v>
                      </c:pt>
                      <c:pt idx="325">
                        <c:v>0.72839891575618843</c:v>
                      </c:pt>
                      <c:pt idx="326">
                        <c:v>0.63611163493660461</c:v>
                      </c:pt>
                      <c:pt idx="327">
                        <c:v>0.64009395080213338</c:v>
                      </c:pt>
                      <c:pt idx="328">
                        <c:v>0.68110818294970088</c:v>
                      </c:pt>
                      <c:pt idx="329">
                        <c:v>0.46561496785508372</c:v>
                      </c:pt>
                      <c:pt idx="330">
                        <c:v>0.50552719879566188</c:v>
                      </c:pt>
                      <c:pt idx="331">
                        <c:v>0.59920819846497497</c:v>
                      </c:pt>
                      <c:pt idx="332">
                        <c:v>0.60830884827956822</c:v>
                      </c:pt>
                      <c:pt idx="333">
                        <c:v>0.71349471315878776</c:v>
                      </c:pt>
                      <c:pt idx="334">
                        <c:v>0.6540159050052432</c:v>
                      </c:pt>
                      <c:pt idx="335">
                        <c:v>0.64984948221765837</c:v>
                      </c:pt>
                      <c:pt idx="336">
                        <c:v>0.68898809982846654</c:v>
                      </c:pt>
                      <c:pt idx="337">
                        <c:v>0.49482915362261998</c:v>
                      </c:pt>
                      <c:pt idx="338">
                        <c:v>0.54259264314332212</c:v>
                      </c:pt>
                      <c:pt idx="339">
                        <c:v>0.58465465772493841</c:v>
                      </c:pt>
                      <c:pt idx="340">
                        <c:v>0.62099598504952302</c:v>
                      </c:pt>
                      <c:pt idx="341">
                        <c:v>0.58406499329548967</c:v>
                      </c:pt>
                      <c:pt idx="342">
                        <c:v>0.70713074163973744</c:v>
                      </c:pt>
                      <c:pt idx="343">
                        <c:v>0.67651498722104053</c:v>
                      </c:pt>
                      <c:pt idx="344">
                        <c:v>0.67897485943268643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F-F911-4133-AE79-C0B1D6F3E2F4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DATA!$T$1</c15:sqref>
                        </c15:formulaRef>
                      </c:ext>
                    </c:extLst>
                    <c:strCache>
                      <c:ptCount val="1"/>
                      <c:pt idx="0">
                        <c:v>ALL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DATA!$T$2:$T$346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3.7985943628661985E-2</c:v>
                      </c:pt>
                      <c:pt idx="1">
                        <c:v>4.2274917018934252E-2</c:v>
                      </c:pt>
                      <c:pt idx="2">
                        <c:v>6.2653788493706952E-2</c:v>
                      </c:pt>
                      <c:pt idx="3">
                        <c:v>4.5984795646072343E-2</c:v>
                      </c:pt>
                      <c:pt idx="4">
                        <c:v>9.4221831387537813E-2</c:v>
                      </c:pt>
                      <c:pt idx="5">
                        <c:v>0.10054186646306104</c:v>
                      </c:pt>
                      <c:pt idx="6">
                        <c:v>6.0785874963838651E-2</c:v>
                      </c:pt>
                      <c:pt idx="7">
                        <c:v>6.6636635816928927E-2</c:v>
                      </c:pt>
                      <c:pt idx="8">
                        <c:v>0.10941154427608767</c:v>
                      </c:pt>
                      <c:pt idx="9">
                        <c:v>8.2526214980960785E-2</c:v>
                      </c:pt>
                      <c:pt idx="10">
                        <c:v>8.9753498200255605E-2</c:v>
                      </c:pt>
                      <c:pt idx="11">
                        <c:v>0.10411169603072966</c:v>
                      </c:pt>
                      <c:pt idx="12">
                        <c:v>7.386299439886837E-2</c:v>
                      </c:pt>
                      <c:pt idx="13">
                        <c:v>8.5689220414094144E-2</c:v>
                      </c:pt>
                      <c:pt idx="14">
                        <c:v>0.12968266568136985</c:v>
                      </c:pt>
                      <c:pt idx="15">
                        <c:v>0.10466662599982118</c:v>
                      </c:pt>
                      <c:pt idx="16">
                        <c:v>0.11770077831598126</c:v>
                      </c:pt>
                      <c:pt idx="17">
                        <c:v>9.9628459704212483E-2</c:v>
                      </c:pt>
                      <c:pt idx="18">
                        <c:v>0.12323908535735167</c:v>
                      </c:pt>
                      <c:pt idx="19">
                        <c:v>0.13352382971493806</c:v>
                      </c:pt>
                      <c:pt idx="20">
                        <c:v>0.10995686914123401</c:v>
                      </c:pt>
                      <c:pt idx="21">
                        <c:v>0.14201761997928933</c:v>
                      </c:pt>
                      <c:pt idx="22">
                        <c:v>9.0909218762331906E-2</c:v>
                      </c:pt>
                      <c:pt idx="23">
                        <c:v>0.11348572998132642</c:v>
                      </c:pt>
                      <c:pt idx="24">
                        <c:v>0.15692266675074207</c:v>
                      </c:pt>
                      <c:pt idx="25">
                        <c:v>0.11517577364557836</c:v>
                      </c:pt>
                      <c:pt idx="26">
                        <c:v>0.11120581789875306</c:v>
                      </c:pt>
                      <c:pt idx="27">
                        <c:v>0.15681470747304971</c:v>
                      </c:pt>
                      <c:pt idx="28">
                        <c:v>0.1370897544203922</c:v>
                      </c:pt>
                      <c:pt idx="29">
                        <c:v>0.15280445500817358</c:v>
                      </c:pt>
                      <c:pt idx="30">
                        <c:v>0.16915490657604071</c:v>
                      </c:pt>
                      <c:pt idx="31">
                        <c:v>0.15142787016534773</c:v>
                      </c:pt>
                      <c:pt idx="32">
                        <c:v>0.16430235004692784</c:v>
                      </c:pt>
                      <c:pt idx="33">
                        <c:v>0.14082238400102287</c:v>
                      </c:pt>
                      <c:pt idx="34">
                        <c:v>0.14035507505908884</c:v>
                      </c:pt>
                      <c:pt idx="35">
                        <c:v>0.16545623246917068</c:v>
                      </c:pt>
                      <c:pt idx="36">
                        <c:v>0.11841616376252369</c:v>
                      </c:pt>
                      <c:pt idx="37">
                        <c:v>0.17616325171769995</c:v>
                      </c:pt>
                      <c:pt idx="38">
                        <c:v>0.13869553660811193</c:v>
                      </c:pt>
                      <c:pt idx="39">
                        <c:v>0.13562688303759252</c:v>
                      </c:pt>
                      <c:pt idx="40">
                        <c:v>0.14857779129229662</c:v>
                      </c:pt>
                      <c:pt idx="41">
                        <c:v>0.17569023607462611</c:v>
                      </c:pt>
                      <c:pt idx="42">
                        <c:v>0.16805165460468294</c:v>
                      </c:pt>
                      <c:pt idx="43">
                        <c:v>0.14781988555883963</c:v>
                      </c:pt>
                      <c:pt idx="44">
                        <c:v>0.20739066598624264</c:v>
                      </c:pt>
                      <c:pt idx="45">
                        <c:v>0.17519763121509607</c:v>
                      </c:pt>
                      <c:pt idx="46">
                        <c:v>0.15773757776391728</c:v>
                      </c:pt>
                      <c:pt idx="47">
                        <c:v>0.11401148017003268</c:v>
                      </c:pt>
                      <c:pt idx="48">
                        <c:v>0.18175451523579941</c:v>
                      </c:pt>
                      <c:pt idx="49">
                        <c:v>0.16643597942481245</c:v>
                      </c:pt>
                      <c:pt idx="50">
                        <c:v>0.2033868538658114</c:v>
                      </c:pt>
                      <c:pt idx="51">
                        <c:v>0.13909471985797509</c:v>
                      </c:pt>
                      <c:pt idx="52">
                        <c:v>0.15883215497066561</c:v>
                      </c:pt>
                      <c:pt idx="53">
                        <c:v>0.20237181004337046</c:v>
                      </c:pt>
                      <c:pt idx="54">
                        <c:v>0.15004707277692328</c:v>
                      </c:pt>
                      <c:pt idx="55">
                        <c:v>0.13479483624848343</c:v>
                      </c:pt>
                      <c:pt idx="56">
                        <c:v>0.17762847756288172</c:v>
                      </c:pt>
                      <c:pt idx="57">
                        <c:v>0.17772819959554176</c:v>
                      </c:pt>
                      <c:pt idx="58">
                        <c:v>0.14562868093217413</c:v>
                      </c:pt>
                      <c:pt idx="59">
                        <c:v>0.17521608400549457</c:v>
                      </c:pt>
                      <c:pt idx="60">
                        <c:v>0.18747286278331562</c:v>
                      </c:pt>
                      <c:pt idx="61">
                        <c:v>0.21455033485797453</c:v>
                      </c:pt>
                      <c:pt idx="62">
                        <c:v>0.19728140332900754</c:v>
                      </c:pt>
                      <c:pt idx="63">
                        <c:v>0.19138205713882858</c:v>
                      </c:pt>
                      <c:pt idx="64">
                        <c:v>0.21022139098054698</c:v>
                      </c:pt>
                      <c:pt idx="65">
                        <c:v>0.21167445896441664</c:v>
                      </c:pt>
                      <c:pt idx="66">
                        <c:v>0.22648011162534462</c:v>
                      </c:pt>
                      <c:pt idx="67">
                        <c:v>0.22564826988630041</c:v>
                      </c:pt>
                      <c:pt idx="68">
                        <c:v>0.20580908409496748</c:v>
                      </c:pt>
                      <c:pt idx="69">
                        <c:v>0.18894044070615118</c:v>
                      </c:pt>
                      <c:pt idx="70">
                        <c:v>0.2194683378375685</c:v>
                      </c:pt>
                      <c:pt idx="71">
                        <c:v>0.18135025434912574</c:v>
                      </c:pt>
                      <c:pt idx="72">
                        <c:v>0.21959090587210889</c:v>
                      </c:pt>
                      <c:pt idx="73">
                        <c:v>0.17191644384375351</c:v>
                      </c:pt>
                      <c:pt idx="74">
                        <c:v>0.21098473825408726</c:v>
                      </c:pt>
                      <c:pt idx="75">
                        <c:v>0.23294115044685937</c:v>
                      </c:pt>
                      <c:pt idx="76">
                        <c:v>0.17808276153292155</c:v>
                      </c:pt>
                      <c:pt idx="77">
                        <c:v>0.16641616440688742</c:v>
                      </c:pt>
                      <c:pt idx="78">
                        <c:v>0.18698698369090591</c:v>
                      </c:pt>
                      <c:pt idx="79">
                        <c:v>0.1670676560505007</c:v>
                      </c:pt>
                      <c:pt idx="80">
                        <c:v>0.19677686290513516</c:v>
                      </c:pt>
                      <c:pt idx="81">
                        <c:v>0.15024352059347881</c:v>
                      </c:pt>
                      <c:pt idx="82">
                        <c:v>0.17012216403961203</c:v>
                      </c:pt>
                      <c:pt idx="83">
                        <c:v>0.21122662394838512</c:v>
                      </c:pt>
                      <c:pt idx="84">
                        <c:v>0.22597651206769651</c:v>
                      </c:pt>
                      <c:pt idx="85">
                        <c:v>0.22079983430975636</c:v>
                      </c:pt>
                      <c:pt idx="86">
                        <c:v>0.21631732506769916</c:v>
                      </c:pt>
                      <c:pt idx="87">
                        <c:v>0.17105251277487335</c:v>
                      </c:pt>
                      <c:pt idx="88">
                        <c:v>0.21393415831884413</c:v>
                      </c:pt>
                      <c:pt idx="89">
                        <c:v>0.22398105091853521</c:v>
                      </c:pt>
                      <c:pt idx="90">
                        <c:v>0.21045593999504783</c:v>
                      </c:pt>
                      <c:pt idx="91">
                        <c:v>0.22986302954565077</c:v>
                      </c:pt>
                      <c:pt idx="92">
                        <c:v>0.20135527235095133</c:v>
                      </c:pt>
                      <c:pt idx="93">
                        <c:v>0.24709901730334041</c:v>
                      </c:pt>
                      <c:pt idx="94">
                        <c:v>0.20353445475635842</c:v>
                      </c:pt>
                      <c:pt idx="95">
                        <c:v>0.19270807081236724</c:v>
                      </c:pt>
                      <c:pt idx="96">
                        <c:v>0.17636601796411649</c:v>
                      </c:pt>
                      <c:pt idx="97">
                        <c:v>0.21633715699864639</c:v>
                      </c:pt>
                      <c:pt idx="98">
                        <c:v>0.21489823178345693</c:v>
                      </c:pt>
                      <c:pt idx="99">
                        <c:v>0.22143443040603869</c:v>
                      </c:pt>
                      <c:pt idx="100">
                        <c:v>0.20615475947289458</c:v>
                      </c:pt>
                      <c:pt idx="101">
                        <c:v>0.24070890810236723</c:v>
                      </c:pt>
                      <c:pt idx="102">
                        <c:v>0.18197940096898513</c:v>
                      </c:pt>
                      <c:pt idx="103">
                        <c:v>0.21842893464108262</c:v>
                      </c:pt>
                      <c:pt idx="104">
                        <c:v>0.24413968691343013</c:v>
                      </c:pt>
                      <c:pt idx="105">
                        <c:v>0.1786779028640067</c:v>
                      </c:pt>
                      <c:pt idx="106">
                        <c:v>0.20799256522724671</c:v>
                      </c:pt>
                      <c:pt idx="107">
                        <c:v>0.20128567608169087</c:v>
                      </c:pt>
                      <c:pt idx="108">
                        <c:v>0.16306899495512336</c:v>
                      </c:pt>
                      <c:pt idx="109">
                        <c:v>0.1740018576503333</c:v>
                      </c:pt>
                      <c:pt idx="110">
                        <c:v>0.23363972586031709</c:v>
                      </c:pt>
                      <c:pt idx="111">
                        <c:v>0.21451450462631078</c:v>
                      </c:pt>
                      <c:pt idx="112">
                        <c:v>0.20116689459910395</c:v>
                      </c:pt>
                      <c:pt idx="113">
                        <c:v>0.19193323531241274</c:v>
                      </c:pt>
                      <c:pt idx="114">
                        <c:v>0.15608195981067663</c:v>
                      </c:pt>
                      <c:pt idx="115">
                        <c:v>0.22262477213267645</c:v>
                      </c:pt>
                      <c:pt idx="116">
                        <c:v>0.21138291391210717</c:v>
                      </c:pt>
                      <c:pt idx="117">
                        <c:v>0.27074689488187875</c:v>
                      </c:pt>
                      <c:pt idx="118">
                        <c:v>0.22968447670229236</c:v>
                      </c:pt>
                      <c:pt idx="119">
                        <c:v>0.1792641868855753</c:v>
                      </c:pt>
                      <c:pt idx="120">
                        <c:v>0.23959690587170113</c:v>
                      </c:pt>
                      <c:pt idx="121">
                        <c:v>0.19623534210172022</c:v>
                      </c:pt>
                      <c:pt idx="122">
                        <c:v>0.24972098208625881</c:v>
                      </c:pt>
                      <c:pt idx="123">
                        <c:v>0.22859702793112852</c:v>
                      </c:pt>
                      <c:pt idx="124">
                        <c:v>0.2670344261636311</c:v>
                      </c:pt>
                      <c:pt idx="125">
                        <c:v>0.2822479126261821</c:v>
                      </c:pt>
                      <c:pt idx="126">
                        <c:v>0.28062648333946971</c:v>
                      </c:pt>
                      <c:pt idx="127">
                        <c:v>0.26261736232516408</c:v>
                      </c:pt>
                      <c:pt idx="128">
                        <c:v>0.24921821063011995</c:v>
                      </c:pt>
                      <c:pt idx="129">
                        <c:v>0.25869511319194893</c:v>
                      </c:pt>
                      <c:pt idx="130">
                        <c:v>0.28672826958031078</c:v>
                      </c:pt>
                      <c:pt idx="131">
                        <c:v>0.33257398572129043</c:v>
                      </c:pt>
                      <c:pt idx="132">
                        <c:v>0.26623152496626279</c:v>
                      </c:pt>
                      <c:pt idx="133">
                        <c:v>0.20292793672318155</c:v>
                      </c:pt>
                      <c:pt idx="134">
                        <c:v>0.23336366404008899</c:v>
                      </c:pt>
                      <c:pt idx="135">
                        <c:v>0.19946734465596908</c:v>
                      </c:pt>
                      <c:pt idx="136">
                        <c:v>0.27535978850845033</c:v>
                      </c:pt>
                      <c:pt idx="137">
                        <c:v>0.30071924515049192</c:v>
                      </c:pt>
                      <c:pt idx="138">
                        <c:v>0.20228536920729959</c:v>
                      </c:pt>
                      <c:pt idx="139">
                        <c:v>0.13055462813622917</c:v>
                      </c:pt>
                      <c:pt idx="140">
                        <c:v>0.2081005668652495</c:v>
                      </c:pt>
                      <c:pt idx="141">
                        <c:v>0.16200477507540109</c:v>
                      </c:pt>
                      <c:pt idx="142">
                        <c:v>0.13290241726096733</c:v>
                      </c:pt>
                      <c:pt idx="143">
                        <c:v>0.18527728015307687</c:v>
                      </c:pt>
                      <c:pt idx="144">
                        <c:v>0.21039396749190878</c:v>
                      </c:pt>
                      <c:pt idx="145">
                        <c:v>0.20443485305098888</c:v>
                      </c:pt>
                      <c:pt idx="146">
                        <c:v>0.23743195137961481</c:v>
                      </c:pt>
                      <c:pt idx="147">
                        <c:v>0.23240020971018155</c:v>
                      </c:pt>
                      <c:pt idx="148">
                        <c:v>0.17526792665279511</c:v>
                      </c:pt>
                      <c:pt idx="149">
                        <c:v>0.23476020637952352</c:v>
                      </c:pt>
                      <c:pt idx="150">
                        <c:v>0.23268316780933151</c:v>
                      </c:pt>
                      <c:pt idx="151">
                        <c:v>0.29971729147186732</c:v>
                      </c:pt>
                      <c:pt idx="152">
                        <c:v>0.19468733539530092</c:v>
                      </c:pt>
                      <c:pt idx="153">
                        <c:v>0.24023037924726445</c:v>
                      </c:pt>
                      <c:pt idx="154">
                        <c:v>0.28352226806557751</c:v>
                      </c:pt>
                      <c:pt idx="155">
                        <c:v>0.30810428469665241</c:v>
                      </c:pt>
                      <c:pt idx="156">
                        <c:v>0.22924190835540395</c:v>
                      </c:pt>
                      <c:pt idx="157">
                        <c:v>0.27112982578834016</c:v>
                      </c:pt>
                      <c:pt idx="158">
                        <c:v>0.26472945049348451</c:v>
                      </c:pt>
                      <c:pt idx="159">
                        <c:v>0.31411007851963269</c:v>
                      </c:pt>
                      <c:pt idx="160">
                        <c:v>0.26158723918515536</c:v>
                      </c:pt>
                      <c:pt idx="161">
                        <c:v>0.22674041571114087</c:v>
                      </c:pt>
                      <c:pt idx="162">
                        <c:v>0.19967676662968489</c:v>
                      </c:pt>
                      <c:pt idx="163">
                        <c:v>0.2652036775219212</c:v>
                      </c:pt>
                      <c:pt idx="164">
                        <c:v>0.27557471773306519</c:v>
                      </c:pt>
                      <c:pt idx="165">
                        <c:v>0.28578414440127164</c:v>
                      </c:pt>
                      <c:pt idx="166">
                        <c:v>0.25883356674260211</c:v>
                      </c:pt>
                      <c:pt idx="167">
                        <c:v>0.26075981239691426</c:v>
                      </c:pt>
                      <c:pt idx="168">
                        <c:v>0.22477655605463062</c:v>
                      </c:pt>
                      <c:pt idx="169">
                        <c:v>0.3200113068472904</c:v>
                      </c:pt>
                      <c:pt idx="170">
                        <c:v>0.32797288024131482</c:v>
                      </c:pt>
                      <c:pt idx="171">
                        <c:v>0.27872597756874473</c:v>
                      </c:pt>
                      <c:pt idx="172">
                        <c:v>0.24911990369424042</c:v>
                      </c:pt>
                      <c:pt idx="173">
                        <c:v>0.23113413741435168</c:v>
                      </c:pt>
                      <c:pt idx="174">
                        <c:v>0.27288500701947055</c:v>
                      </c:pt>
                      <c:pt idx="175">
                        <c:v>0.29983515612619227</c:v>
                      </c:pt>
                      <c:pt idx="176">
                        <c:v>0.26471077614325605</c:v>
                      </c:pt>
                      <c:pt idx="177">
                        <c:v>0.23793158059833613</c:v>
                      </c:pt>
                      <c:pt idx="178">
                        <c:v>0.35358657370901631</c:v>
                      </c:pt>
                      <c:pt idx="179">
                        <c:v>0.33522009927436419</c:v>
                      </c:pt>
                      <c:pt idx="180">
                        <c:v>0.13167821083929496</c:v>
                      </c:pt>
                      <c:pt idx="181">
                        <c:v>0.14680766286536126</c:v>
                      </c:pt>
                      <c:pt idx="182">
                        <c:v>0.1869839340651247</c:v>
                      </c:pt>
                      <c:pt idx="183">
                        <c:v>0.12107034303701898</c:v>
                      </c:pt>
                      <c:pt idx="184">
                        <c:v>0.13510297616820216</c:v>
                      </c:pt>
                      <c:pt idx="185">
                        <c:v>0.18335996087266404</c:v>
                      </c:pt>
                      <c:pt idx="186">
                        <c:v>0.20951944408240455</c:v>
                      </c:pt>
                      <c:pt idx="187">
                        <c:v>0.23533462660716667</c:v>
                      </c:pt>
                      <c:pt idx="188">
                        <c:v>0.13346586265277721</c:v>
                      </c:pt>
                      <c:pt idx="189">
                        <c:v>0.23215857807528739</c:v>
                      </c:pt>
                      <c:pt idx="190">
                        <c:v>0.22389159106930978</c:v>
                      </c:pt>
                      <c:pt idx="191">
                        <c:v>0.22246564503747773</c:v>
                      </c:pt>
                      <c:pt idx="192">
                        <c:v>0.19771202214263295</c:v>
                      </c:pt>
                      <c:pt idx="193">
                        <c:v>0.20585350878482991</c:v>
                      </c:pt>
                      <c:pt idx="194">
                        <c:v>0.27816583136207063</c:v>
                      </c:pt>
                      <c:pt idx="195">
                        <c:v>0.24334050307660893</c:v>
                      </c:pt>
                      <c:pt idx="196">
                        <c:v>0.26985275404191261</c:v>
                      </c:pt>
                      <c:pt idx="197">
                        <c:v>0.26556628121360687</c:v>
                      </c:pt>
                      <c:pt idx="198">
                        <c:v>0.2629179485200564</c:v>
                      </c:pt>
                      <c:pt idx="199">
                        <c:v>0.25260958982813775</c:v>
                      </c:pt>
                      <c:pt idx="200">
                        <c:v>0.27309539771044089</c:v>
                      </c:pt>
                      <c:pt idx="201">
                        <c:v>0.2714081626696157</c:v>
                      </c:pt>
                      <c:pt idx="202">
                        <c:v>0.25579684209860648</c:v>
                      </c:pt>
                      <c:pt idx="203">
                        <c:v>0.25628010997788936</c:v>
                      </c:pt>
                      <c:pt idx="204">
                        <c:v>0.30621799776440189</c:v>
                      </c:pt>
                      <c:pt idx="205">
                        <c:v>0.31109596356586422</c:v>
                      </c:pt>
                      <c:pt idx="206">
                        <c:v>0.27956156594843179</c:v>
                      </c:pt>
                      <c:pt idx="207">
                        <c:v>0.22581714782802079</c:v>
                      </c:pt>
                      <c:pt idx="208">
                        <c:v>0.2640561635106991</c:v>
                      </c:pt>
                      <c:pt idx="209">
                        <c:v>0.33260886200370016</c:v>
                      </c:pt>
                      <c:pt idx="210">
                        <c:v>0.30828371554836914</c:v>
                      </c:pt>
                      <c:pt idx="211">
                        <c:v>0.23369757590006962</c:v>
                      </c:pt>
                      <c:pt idx="212">
                        <c:v>0.34125579638457748</c:v>
                      </c:pt>
                      <c:pt idx="213">
                        <c:v>0.26502306773062856</c:v>
                      </c:pt>
                      <c:pt idx="214">
                        <c:v>0.32650784701679325</c:v>
                      </c:pt>
                      <c:pt idx="215">
                        <c:v>0.31277387457623496</c:v>
                      </c:pt>
                      <c:pt idx="216">
                        <c:v>0.32642485220742151</c:v>
                      </c:pt>
                      <c:pt idx="217">
                        <c:v>0.34325509389341774</c:v>
                      </c:pt>
                      <c:pt idx="218">
                        <c:v>0.28365899138343276</c:v>
                      </c:pt>
                      <c:pt idx="219">
                        <c:v>0.36803506955903087</c:v>
                      </c:pt>
                      <c:pt idx="220">
                        <c:v>0.28672923709391573</c:v>
                      </c:pt>
                      <c:pt idx="221">
                        <c:v>0.29586200046419198</c:v>
                      </c:pt>
                      <c:pt idx="222">
                        <c:v>0.26414377866117839</c:v>
                      </c:pt>
                      <c:pt idx="223">
                        <c:v>0.30456123867270679</c:v>
                      </c:pt>
                      <c:pt idx="224">
                        <c:v>0.38076360077340776</c:v>
                      </c:pt>
                      <c:pt idx="225">
                        <c:v>0.32092432161712664</c:v>
                      </c:pt>
                      <c:pt idx="226">
                        <c:v>0.2350661810294804</c:v>
                      </c:pt>
                      <c:pt idx="227">
                        <c:v>0.13373035394985683</c:v>
                      </c:pt>
                      <c:pt idx="228">
                        <c:v>0.12335890193328776</c:v>
                      </c:pt>
                      <c:pt idx="229">
                        <c:v>0.16949742720839256</c:v>
                      </c:pt>
                      <c:pt idx="230">
                        <c:v>8.731771488150418E-2</c:v>
                      </c:pt>
                      <c:pt idx="231">
                        <c:v>0.19689267714180642</c:v>
                      </c:pt>
                      <c:pt idx="232">
                        <c:v>0.14286066877993903</c:v>
                      </c:pt>
                      <c:pt idx="233">
                        <c:v>0.15825586810769987</c:v>
                      </c:pt>
                      <c:pt idx="234">
                        <c:v>0.18186187921671107</c:v>
                      </c:pt>
                      <c:pt idx="235">
                        <c:v>0.15625564254894606</c:v>
                      </c:pt>
                      <c:pt idx="236">
                        <c:v>0.20775478579170384</c:v>
                      </c:pt>
                      <c:pt idx="237">
                        <c:v>0.22410594025099839</c:v>
                      </c:pt>
                      <c:pt idx="238">
                        <c:v>0.23241543952921531</c:v>
                      </c:pt>
                      <c:pt idx="239">
                        <c:v>0.21335643630698439</c:v>
                      </c:pt>
                      <c:pt idx="240">
                        <c:v>0.21369549649856631</c:v>
                      </c:pt>
                      <c:pt idx="241">
                        <c:v>0.29363355104843103</c:v>
                      </c:pt>
                      <c:pt idx="242">
                        <c:v>0.26608123155990882</c:v>
                      </c:pt>
                      <c:pt idx="243">
                        <c:v>0.23161779849730624</c:v>
                      </c:pt>
                      <c:pt idx="244">
                        <c:v>0.23889466916699895</c:v>
                      </c:pt>
                      <c:pt idx="245">
                        <c:v>0.25735620580814855</c:v>
                      </c:pt>
                      <c:pt idx="246">
                        <c:v>0.27472230848179308</c:v>
                      </c:pt>
                      <c:pt idx="247">
                        <c:v>0.25690818043706898</c:v>
                      </c:pt>
                      <c:pt idx="248">
                        <c:v>0.24916784484786711</c:v>
                      </c:pt>
                      <c:pt idx="249">
                        <c:v>0.25485486921688644</c:v>
                      </c:pt>
                      <c:pt idx="250">
                        <c:v>0.25052580973270755</c:v>
                      </c:pt>
                      <c:pt idx="251">
                        <c:v>0.22493899920519456</c:v>
                      </c:pt>
                      <c:pt idx="252">
                        <c:v>0.23952418646179308</c:v>
                      </c:pt>
                      <c:pt idx="253">
                        <c:v>0.28051629951685653</c:v>
                      </c:pt>
                      <c:pt idx="254">
                        <c:v>0.20918737365798709</c:v>
                      </c:pt>
                      <c:pt idx="255">
                        <c:v>0.27817940348497927</c:v>
                      </c:pt>
                      <c:pt idx="256">
                        <c:v>0.3149308334638089</c:v>
                      </c:pt>
                      <c:pt idx="257">
                        <c:v>0.32017384070433874</c:v>
                      </c:pt>
                      <c:pt idx="258">
                        <c:v>0.30477404295016841</c:v>
                      </c:pt>
                      <c:pt idx="259">
                        <c:v>0.2568713702391987</c:v>
                      </c:pt>
                      <c:pt idx="260">
                        <c:v>0.1865571338428344</c:v>
                      </c:pt>
                      <c:pt idx="261">
                        <c:v>0.30498220846328111</c:v>
                      </c:pt>
                      <c:pt idx="262">
                        <c:v>0.27943951766036534</c:v>
                      </c:pt>
                      <c:pt idx="263">
                        <c:v>0.37762926876947378</c:v>
                      </c:pt>
                      <c:pt idx="264">
                        <c:v>0.33937198631197008</c:v>
                      </c:pt>
                      <c:pt idx="265">
                        <c:v>0.28085424402677461</c:v>
                      </c:pt>
                      <c:pt idx="266">
                        <c:v>0.17552390242884683</c:v>
                      </c:pt>
                      <c:pt idx="267">
                        <c:v>0.29530536002198582</c:v>
                      </c:pt>
                      <c:pt idx="268">
                        <c:v>0.34151141102018617</c:v>
                      </c:pt>
                      <c:pt idx="269">
                        <c:v>0.31572732198604686</c:v>
                      </c:pt>
                      <c:pt idx="270">
                        <c:v>0.27596734734908018</c:v>
                      </c:pt>
                      <c:pt idx="271">
                        <c:v>0.37847764889859487</c:v>
                      </c:pt>
                      <c:pt idx="272">
                        <c:v>0.33011547092026577</c:v>
                      </c:pt>
                      <c:pt idx="273">
                        <c:v>0.26873777838317253</c:v>
                      </c:pt>
                      <c:pt idx="274">
                        <c:v>0.24462165684470197</c:v>
                      </c:pt>
                      <c:pt idx="275">
                        <c:v>0.40144178361292154</c:v>
                      </c:pt>
                      <c:pt idx="276">
                        <c:v>0.30268328574078679</c:v>
                      </c:pt>
                      <c:pt idx="277">
                        <c:v>0.42144846084793575</c:v>
                      </c:pt>
                      <c:pt idx="278">
                        <c:v>0.37242384537221801</c:v>
                      </c:pt>
                      <c:pt idx="279">
                        <c:v>0.35154459099128177</c:v>
                      </c:pt>
                      <c:pt idx="280">
                        <c:v>0.33738083387023821</c:v>
                      </c:pt>
                      <c:pt idx="281">
                        <c:v>5.5375213453466451E-2</c:v>
                      </c:pt>
                      <c:pt idx="282">
                        <c:v>8.5056862716797133E-2</c:v>
                      </c:pt>
                      <c:pt idx="283">
                        <c:v>0.10733631402936129</c:v>
                      </c:pt>
                      <c:pt idx="284">
                        <c:v>0.12461182942356884</c:v>
                      </c:pt>
                      <c:pt idx="285">
                        <c:v>0.15925592160641752</c:v>
                      </c:pt>
                      <c:pt idx="286">
                        <c:v>0.15345184623126151</c:v>
                      </c:pt>
                      <c:pt idx="287">
                        <c:v>0.18076588019882939</c:v>
                      </c:pt>
                      <c:pt idx="288">
                        <c:v>0.18351695805043738</c:v>
                      </c:pt>
                      <c:pt idx="289">
                        <c:v>0.21421761993752614</c:v>
                      </c:pt>
                      <c:pt idx="290">
                        <c:v>0.11503627603432795</c:v>
                      </c:pt>
                      <c:pt idx="291">
                        <c:v>0.20374091029450661</c:v>
                      </c:pt>
                      <c:pt idx="292">
                        <c:v>0.19568255950505731</c:v>
                      </c:pt>
                      <c:pt idx="293">
                        <c:v>0.21071696444966601</c:v>
                      </c:pt>
                      <c:pt idx="294">
                        <c:v>0.20910880795896139</c:v>
                      </c:pt>
                      <c:pt idx="295">
                        <c:v>0.20382072680124874</c:v>
                      </c:pt>
                      <c:pt idx="296">
                        <c:v>0.15422352234087169</c:v>
                      </c:pt>
                      <c:pt idx="297">
                        <c:v>0.2688109317164496</c:v>
                      </c:pt>
                      <c:pt idx="298">
                        <c:v>0.1558224405130739</c:v>
                      </c:pt>
                      <c:pt idx="299">
                        <c:v>0.20751122367362607</c:v>
                      </c:pt>
                      <c:pt idx="300">
                        <c:v>0.22203166846557948</c:v>
                      </c:pt>
                      <c:pt idx="301">
                        <c:v>0.27216775218693195</c:v>
                      </c:pt>
                      <c:pt idx="302">
                        <c:v>0.24072322659111631</c:v>
                      </c:pt>
                      <c:pt idx="303">
                        <c:v>0.2071470010753341</c:v>
                      </c:pt>
                      <c:pt idx="304">
                        <c:v>0.20949434744053089</c:v>
                      </c:pt>
                      <c:pt idx="305">
                        <c:v>0.2091597667204014</c:v>
                      </c:pt>
                      <c:pt idx="306">
                        <c:v>0.24064873579194732</c:v>
                      </c:pt>
                      <c:pt idx="307">
                        <c:v>0.28625291886994603</c:v>
                      </c:pt>
                      <c:pt idx="308">
                        <c:v>0.25910273694489716</c:v>
                      </c:pt>
                      <c:pt idx="309">
                        <c:v>0.26816943262832604</c:v>
                      </c:pt>
                      <c:pt idx="310">
                        <c:v>0.21019141970686242</c:v>
                      </c:pt>
                      <c:pt idx="311">
                        <c:v>0.22612117331210072</c:v>
                      </c:pt>
                      <c:pt idx="312">
                        <c:v>0.32544355760278271</c:v>
                      </c:pt>
                      <c:pt idx="313">
                        <c:v>0.28134311284303187</c:v>
                      </c:pt>
                      <c:pt idx="314">
                        <c:v>0.25115185109247945</c:v>
                      </c:pt>
                      <c:pt idx="315">
                        <c:v>0.2348882852976521</c:v>
                      </c:pt>
                      <c:pt idx="316">
                        <c:v>0.2239067827880423</c:v>
                      </c:pt>
                      <c:pt idx="317">
                        <c:v>0.27495349389264812</c:v>
                      </c:pt>
                      <c:pt idx="318">
                        <c:v>0.2685596501184554</c:v>
                      </c:pt>
                      <c:pt idx="319">
                        <c:v>0.31766980545885892</c:v>
                      </c:pt>
                      <c:pt idx="320">
                        <c:v>0.31150824667403898</c:v>
                      </c:pt>
                      <c:pt idx="321">
                        <c:v>0.27677909611811752</c:v>
                      </c:pt>
                      <c:pt idx="322">
                        <c:v>0.24741763684529067</c:v>
                      </c:pt>
                      <c:pt idx="323">
                        <c:v>0.29887713935883625</c:v>
                      </c:pt>
                      <c:pt idx="324">
                        <c:v>0.33876956628237742</c:v>
                      </c:pt>
                      <c:pt idx="325">
                        <c:v>0.34084776523634008</c:v>
                      </c:pt>
                      <c:pt idx="326">
                        <c:v>0.33047680981232991</c:v>
                      </c:pt>
                      <c:pt idx="327">
                        <c:v>0.28964033338762124</c:v>
                      </c:pt>
                      <c:pt idx="328">
                        <c:v>0.30415869265291945</c:v>
                      </c:pt>
                      <c:pt idx="329">
                        <c:v>0.15358327271513775</c:v>
                      </c:pt>
                      <c:pt idx="330">
                        <c:v>0.26303260696420011</c:v>
                      </c:pt>
                      <c:pt idx="331">
                        <c:v>0.30953622120033808</c:v>
                      </c:pt>
                      <c:pt idx="332">
                        <c:v>0.30412570135367101</c:v>
                      </c:pt>
                      <c:pt idx="333">
                        <c:v>0.34778512770694708</c:v>
                      </c:pt>
                      <c:pt idx="334">
                        <c:v>0.33730334300971854</c:v>
                      </c:pt>
                      <c:pt idx="335">
                        <c:v>0.35352932301303108</c:v>
                      </c:pt>
                      <c:pt idx="336">
                        <c:v>0.34028551031839899</c:v>
                      </c:pt>
                      <c:pt idx="337">
                        <c:v>0.28173163372144283</c:v>
                      </c:pt>
                      <c:pt idx="338">
                        <c:v>0.30753935429843388</c:v>
                      </c:pt>
                      <c:pt idx="339">
                        <c:v>0.34679653404164318</c:v>
                      </c:pt>
                      <c:pt idx="340">
                        <c:v>0.35409143157133777</c:v>
                      </c:pt>
                      <c:pt idx="341">
                        <c:v>0.31499367585167354</c:v>
                      </c:pt>
                      <c:pt idx="342">
                        <c:v>0.44047670840361075</c:v>
                      </c:pt>
                      <c:pt idx="343">
                        <c:v>0.37918402037873883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0-F911-4133-AE79-C0B1D6F3E2F4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DATA!$U$1</c15:sqref>
                        </c15:formulaRef>
                      </c:ext>
                    </c:extLst>
                    <c:strCache>
                      <c:ptCount val="1"/>
                      <c:pt idx="0">
                        <c:v>DIRR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DATA!$U$2:$U$346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0.67214361179703064</c:v>
                      </c:pt>
                      <c:pt idx="1">
                        <c:v>0.67309681747899763</c:v>
                      </c:pt>
                      <c:pt idx="2">
                        <c:v>0.69190411804735574</c:v>
                      </c:pt>
                      <c:pt idx="3">
                        <c:v>0.68151901505300128</c:v>
                      </c:pt>
                      <c:pt idx="4">
                        <c:v>0.7393200743437629</c:v>
                      </c:pt>
                      <c:pt idx="5">
                        <c:v>0.73424108393817278</c:v>
                      </c:pt>
                      <c:pt idx="6">
                        <c:v>0.68772233589431464</c:v>
                      </c:pt>
                      <c:pt idx="7">
                        <c:v>0.7206576130295036</c:v>
                      </c:pt>
                      <c:pt idx="8">
                        <c:v>0.77958020564416242</c:v>
                      </c:pt>
                      <c:pt idx="9">
                        <c:v>0.74116985237334898</c:v>
                      </c:pt>
                      <c:pt idx="10">
                        <c:v>0.73537833010169107</c:v>
                      </c:pt>
                      <c:pt idx="11">
                        <c:v>0.7450964486185967</c:v>
                      </c:pt>
                      <c:pt idx="12">
                        <c:v>0.71609071164703164</c:v>
                      </c:pt>
                      <c:pt idx="13">
                        <c:v>0.73348250339484089</c:v>
                      </c:pt>
                      <c:pt idx="14">
                        <c:v>0.79291983119333587</c:v>
                      </c:pt>
                      <c:pt idx="15">
                        <c:v>0.81064694634281642</c:v>
                      </c:pt>
                      <c:pt idx="16">
                        <c:v>0.80532186372348236</c:v>
                      </c:pt>
                      <c:pt idx="17">
                        <c:v>0.75563517337862984</c:v>
                      </c:pt>
                      <c:pt idx="18">
                        <c:v>0.81784000550459779</c:v>
                      </c:pt>
                      <c:pt idx="19">
                        <c:v>0.75966146646374166</c:v>
                      </c:pt>
                      <c:pt idx="20">
                        <c:v>0.7896099319522788</c:v>
                      </c:pt>
                      <c:pt idx="21">
                        <c:v>0.80466280138018775</c:v>
                      </c:pt>
                      <c:pt idx="22">
                        <c:v>0.74032368598966791</c:v>
                      </c:pt>
                      <c:pt idx="23">
                        <c:v>0.7772420488277908</c:v>
                      </c:pt>
                      <c:pt idx="24">
                        <c:v>0.80796160253400329</c:v>
                      </c:pt>
                      <c:pt idx="25">
                        <c:v>0.84668076061401543</c:v>
                      </c:pt>
                      <c:pt idx="26">
                        <c:v>0.84697845478661393</c:v>
                      </c:pt>
                      <c:pt idx="27">
                        <c:v>0.80525792898712711</c:v>
                      </c:pt>
                      <c:pt idx="28">
                        <c:v>0.8418894025343352</c:v>
                      </c:pt>
                      <c:pt idx="29">
                        <c:v>0.78112238552957125</c:v>
                      </c:pt>
                      <c:pt idx="30">
                        <c:v>0.83842252808200191</c:v>
                      </c:pt>
                      <c:pt idx="31">
                        <c:v>0.7940630509776192</c:v>
                      </c:pt>
                      <c:pt idx="32">
                        <c:v>0.8174236107034869</c:v>
                      </c:pt>
                      <c:pt idx="33">
                        <c:v>0.81632848866041785</c:v>
                      </c:pt>
                      <c:pt idx="34">
                        <c:v>0.76021080191649393</c:v>
                      </c:pt>
                      <c:pt idx="35">
                        <c:v>0.79617568362362212</c:v>
                      </c:pt>
                      <c:pt idx="36">
                        <c:v>0.77466689209792849</c:v>
                      </c:pt>
                      <c:pt idx="37">
                        <c:v>0.8040902646059841</c:v>
                      </c:pt>
                      <c:pt idx="38">
                        <c:v>0.86310181487859361</c:v>
                      </c:pt>
                      <c:pt idx="39">
                        <c:v>0.83133903336868631</c:v>
                      </c:pt>
                      <c:pt idx="40">
                        <c:v>0.8437546005221459</c:v>
                      </c:pt>
                      <c:pt idx="41">
                        <c:v>0.81737266528724051</c:v>
                      </c:pt>
                      <c:pt idx="42">
                        <c:v>0.84246239176626103</c:v>
                      </c:pt>
                      <c:pt idx="43">
                        <c:v>0.80080264048496641</c:v>
                      </c:pt>
                      <c:pt idx="44">
                        <c:v>0.83483250623158334</c:v>
                      </c:pt>
                      <c:pt idx="45">
                        <c:v>0.81922019874864449</c:v>
                      </c:pt>
                      <c:pt idx="46">
                        <c:v>0.85228658881426911</c:v>
                      </c:pt>
                      <c:pt idx="47">
                        <c:v>0.78188501256508613</c:v>
                      </c:pt>
                      <c:pt idx="48">
                        <c:v>0.79911858603146835</c:v>
                      </c:pt>
                      <c:pt idx="49">
                        <c:v>0.82719391932146102</c:v>
                      </c:pt>
                      <c:pt idx="50">
                        <c:v>0.84591812253930287</c:v>
                      </c:pt>
                      <c:pt idx="51">
                        <c:v>0.80669228867860832</c:v>
                      </c:pt>
                      <c:pt idx="52">
                        <c:v>0.78699024907247273</c:v>
                      </c:pt>
                      <c:pt idx="53">
                        <c:v>0.82832130212111854</c:v>
                      </c:pt>
                      <c:pt idx="54">
                        <c:v>0.82880138539270942</c:v>
                      </c:pt>
                      <c:pt idx="55">
                        <c:v>0.81141927732621855</c:v>
                      </c:pt>
                      <c:pt idx="56">
                        <c:v>0.87117676412933864</c:v>
                      </c:pt>
                      <c:pt idx="57">
                        <c:v>0.85230485549757451</c:v>
                      </c:pt>
                      <c:pt idx="58">
                        <c:v>0.84325847695920864</c:v>
                      </c:pt>
                      <c:pt idx="59">
                        <c:v>0.88354582190822584</c:v>
                      </c:pt>
                      <c:pt idx="60">
                        <c:v>0.85990923422096066</c:v>
                      </c:pt>
                      <c:pt idx="61">
                        <c:v>0.86916565364769249</c:v>
                      </c:pt>
                      <c:pt idx="62">
                        <c:v>0.83900056288606395</c:v>
                      </c:pt>
                      <c:pt idx="63">
                        <c:v>0.86781544470853433</c:v>
                      </c:pt>
                      <c:pt idx="64">
                        <c:v>0.86287589717810254</c:v>
                      </c:pt>
                      <c:pt idx="65">
                        <c:v>0.81825030543756661</c:v>
                      </c:pt>
                      <c:pt idx="66">
                        <c:v>0.82642006671785029</c:v>
                      </c:pt>
                      <c:pt idx="67">
                        <c:v>0.85927642030007634</c:v>
                      </c:pt>
                      <c:pt idx="68">
                        <c:v>0.84638648634899694</c:v>
                      </c:pt>
                      <c:pt idx="69">
                        <c:v>0.80856592080804113</c:v>
                      </c:pt>
                      <c:pt idx="70">
                        <c:v>0.85736818309168239</c:v>
                      </c:pt>
                      <c:pt idx="71">
                        <c:v>0.84513687004644655</c:v>
                      </c:pt>
                      <c:pt idx="72">
                        <c:v>0.8309245833502259</c:v>
                      </c:pt>
                      <c:pt idx="73">
                        <c:v>0.7871891255264406</c:v>
                      </c:pt>
                      <c:pt idx="74">
                        <c:v>0.82761032565882009</c:v>
                      </c:pt>
                      <c:pt idx="75">
                        <c:v>0.85038079497297314</c:v>
                      </c:pt>
                      <c:pt idx="76">
                        <c:v>0.829928258676222</c:v>
                      </c:pt>
                      <c:pt idx="77">
                        <c:v>0.80411019770910164</c:v>
                      </c:pt>
                      <c:pt idx="78">
                        <c:v>0.8955598827358926</c:v>
                      </c:pt>
                      <c:pt idx="79">
                        <c:v>0.87988955085533238</c:v>
                      </c:pt>
                      <c:pt idx="80">
                        <c:v>0.89233663929951978</c:v>
                      </c:pt>
                      <c:pt idx="81">
                        <c:v>0.86330716783876682</c:v>
                      </c:pt>
                      <c:pt idx="82">
                        <c:v>0.89053092281852619</c:v>
                      </c:pt>
                      <c:pt idx="83">
                        <c:v>0.86697994012742829</c:v>
                      </c:pt>
                      <c:pt idx="84">
                        <c:v>0.8544941343073339</c:v>
                      </c:pt>
                      <c:pt idx="85">
                        <c:v>0.77684811179934143</c:v>
                      </c:pt>
                      <c:pt idx="86">
                        <c:v>0.88592072917753573</c:v>
                      </c:pt>
                      <c:pt idx="87">
                        <c:v>0.85471865777364198</c:v>
                      </c:pt>
                      <c:pt idx="88">
                        <c:v>0.84587739531723494</c:v>
                      </c:pt>
                      <c:pt idx="89">
                        <c:v>0.8560148738169896</c:v>
                      </c:pt>
                      <c:pt idx="90">
                        <c:v>0.87830043800159441</c:v>
                      </c:pt>
                      <c:pt idx="91">
                        <c:v>0.85735805211417038</c:v>
                      </c:pt>
                      <c:pt idx="92">
                        <c:v>0.85633247679838198</c:v>
                      </c:pt>
                      <c:pt idx="93">
                        <c:v>0.87082263548353223</c:v>
                      </c:pt>
                      <c:pt idx="94">
                        <c:v>0.84891392114341846</c:v>
                      </c:pt>
                      <c:pt idx="95">
                        <c:v>0.83070074394496773</c:v>
                      </c:pt>
                      <c:pt idx="96">
                        <c:v>0.77974601287603196</c:v>
                      </c:pt>
                      <c:pt idx="97">
                        <c:v>0.8601064430905081</c:v>
                      </c:pt>
                      <c:pt idx="98">
                        <c:v>0.85642055665164996</c:v>
                      </c:pt>
                      <c:pt idx="99">
                        <c:v>0.85184341104054373</c:v>
                      </c:pt>
                      <c:pt idx="100">
                        <c:v>0.81450908280054146</c:v>
                      </c:pt>
                      <c:pt idx="101">
                        <c:v>0.82452129883151914</c:v>
                      </c:pt>
                      <c:pt idx="102">
                        <c:v>0.81846462628979888</c:v>
                      </c:pt>
                      <c:pt idx="103">
                        <c:v>0.83138073699010684</c:v>
                      </c:pt>
                      <c:pt idx="104">
                        <c:v>0.83796343175911081</c:v>
                      </c:pt>
                      <c:pt idx="105">
                        <c:v>0.79377877878604219</c:v>
                      </c:pt>
                      <c:pt idx="106">
                        <c:v>0.89832817158121969</c:v>
                      </c:pt>
                      <c:pt idx="107">
                        <c:v>0.90795041954026168</c:v>
                      </c:pt>
                      <c:pt idx="108">
                        <c:v>0.87225718428857002</c:v>
                      </c:pt>
                      <c:pt idx="109">
                        <c:v>0.89405919429163117</c:v>
                      </c:pt>
                      <c:pt idx="110">
                        <c:v>0.88045446462573651</c:v>
                      </c:pt>
                      <c:pt idx="111">
                        <c:v>0.89385466467067776</c:v>
                      </c:pt>
                      <c:pt idx="112">
                        <c:v>0.88026553335493207</c:v>
                      </c:pt>
                      <c:pt idx="113">
                        <c:v>0.86375025725083177</c:v>
                      </c:pt>
                      <c:pt idx="114">
                        <c:v>0.8511750655741972</c:v>
                      </c:pt>
                      <c:pt idx="115">
                        <c:v>0.85720671682656646</c:v>
                      </c:pt>
                      <c:pt idx="116">
                        <c:v>0.89033917533485363</c:v>
                      </c:pt>
                      <c:pt idx="117">
                        <c:v>0.88989206589627601</c:v>
                      </c:pt>
                      <c:pt idx="118">
                        <c:v>0.86518847032250634</c:v>
                      </c:pt>
                      <c:pt idx="119">
                        <c:v>0.88199722661517121</c:v>
                      </c:pt>
                      <c:pt idx="120">
                        <c:v>0.8918153190489122</c:v>
                      </c:pt>
                      <c:pt idx="121">
                        <c:v>0.81266023602854964</c:v>
                      </c:pt>
                      <c:pt idx="122">
                        <c:v>0.84556189936331438</c:v>
                      </c:pt>
                      <c:pt idx="123">
                        <c:v>0.83141234817007392</c:v>
                      </c:pt>
                      <c:pt idx="124">
                        <c:v>0.86017288978084927</c:v>
                      </c:pt>
                      <c:pt idx="125">
                        <c:v>0.88589825869736605</c:v>
                      </c:pt>
                      <c:pt idx="126">
                        <c:v>0.85807057682949239</c:v>
                      </c:pt>
                      <c:pt idx="127">
                        <c:v>0.81649255937651111</c:v>
                      </c:pt>
                      <c:pt idx="128">
                        <c:v>0.83262479817087076</c:v>
                      </c:pt>
                      <c:pt idx="129">
                        <c:v>0.85338686320482537</c:v>
                      </c:pt>
                      <c:pt idx="130">
                        <c:v>0.85166108973728361</c:v>
                      </c:pt>
                      <c:pt idx="131">
                        <c:v>0.84199196345638783</c:v>
                      </c:pt>
                      <c:pt idx="132">
                        <c:v>0.8075872175433958</c:v>
                      </c:pt>
                      <c:pt idx="133">
                        <c:v>0.794924442982197</c:v>
                      </c:pt>
                      <c:pt idx="134">
                        <c:v>0.87280385088246415</c:v>
                      </c:pt>
                      <c:pt idx="135">
                        <c:v>0.83436434958779859</c:v>
                      </c:pt>
                      <c:pt idx="136">
                        <c:v>0.85952666287154944</c:v>
                      </c:pt>
                      <c:pt idx="137">
                        <c:v>0.82385946547584943</c:v>
                      </c:pt>
                      <c:pt idx="138">
                        <c:v>0.77664840944926161</c:v>
                      </c:pt>
                      <c:pt idx="139">
                        <c:v>0.8891419763344971</c:v>
                      </c:pt>
                      <c:pt idx="140">
                        <c:v>0.90797284937133727</c:v>
                      </c:pt>
                      <c:pt idx="141">
                        <c:v>0.87487890593941209</c:v>
                      </c:pt>
                      <c:pt idx="142">
                        <c:v>0.85067779775577612</c:v>
                      </c:pt>
                      <c:pt idx="143">
                        <c:v>0.89160967428706817</c:v>
                      </c:pt>
                      <c:pt idx="144">
                        <c:v>0.89189834630156428</c:v>
                      </c:pt>
                      <c:pt idx="145">
                        <c:v>0.89962332118875987</c:v>
                      </c:pt>
                      <c:pt idx="146">
                        <c:v>0.88578588979763784</c:v>
                      </c:pt>
                      <c:pt idx="147">
                        <c:v>0.88841137427716521</c:v>
                      </c:pt>
                      <c:pt idx="148">
                        <c:v>0.89303812645864233</c:v>
                      </c:pt>
                      <c:pt idx="149">
                        <c:v>0.90140778636254848</c:v>
                      </c:pt>
                      <c:pt idx="150">
                        <c:v>0.89795404189848282</c:v>
                      </c:pt>
                      <c:pt idx="151">
                        <c:v>0.87230736327244474</c:v>
                      </c:pt>
                      <c:pt idx="152">
                        <c:v>0.89784882999241555</c:v>
                      </c:pt>
                      <c:pt idx="153">
                        <c:v>0.89530111606170826</c:v>
                      </c:pt>
                      <c:pt idx="154">
                        <c:v>0.88356642260405738</c:v>
                      </c:pt>
                      <c:pt idx="155">
                        <c:v>0.8535691703158419</c:v>
                      </c:pt>
                      <c:pt idx="156">
                        <c:v>0.82732078491498307</c:v>
                      </c:pt>
                      <c:pt idx="157">
                        <c:v>0.87695657593605969</c:v>
                      </c:pt>
                      <c:pt idx="158">
                        <c:v>0.89785840532654448</c:v>
                      </c:pt>
                      <c:pt idx="159">
                        <c:v>0.85918929816393985</c:v>
                      </c:pt>
                      <c:pt idx="160">
                        <c:v>0.82612821049444096</c:v>
                      </c:pt>
                      <c:pt idx="161">
                        <c:v>0.84675484180958538</c:v>
                      </c:pt>
                      <c:pt idx="162">
                        <c:v>0.8841754808835669</c:v>
                      </c:pt>
                      <c:pt idx="163">
                        <c:v>0.89591213396014102</c:v>
                      </c:pt>
                      <c:pt idx="164">
                        <c:v>0.88018376020828459</c:v>
                      </c:pt>
                      <c:pt idx="165">
                        <c:v>0.85312867543766402</c:v>
                      </c:pt>
                      <c:pt idx="166">
                        <c:v>0.79927869092270643</c:v>
                      </c:pt>
                      <c:pt idx="167">
                        <c:v>0.84311616189788685</c:v>
                      </c:pt>
                      <c:pt idx="168">
                        <c:v>0.89319799967556512</c:v>
                      </c:pt>
                      <c:pt idx="169">
                        <c:v>0.89177267004668803</c:v>
                      </c:pt>
                      <c:pt idx="170">
                        <c:v>0.87230340610671431</c:v>
                      </c:pt>
                      <c:pt idx="171">
                        <c:v>0.83364151357334326</c:v>
                      </c:pt>
                      <c:pt idx="172">
                        <c:v>0.77998904102255218</c:v>
                      </c:pt>
                      <c:pt idx="173">
                        <c:v>0.82277317362053104</c:v>
                      </c:pt>
                      <c:pt idx="174">
                        <c:v>0.85953124302010309</c:v>
                      </c:pt>
                      <c:pt idx="175">
                        <c:v>0.87885001453927281</c:v>
                      </c:pt>
                      <c:pt idx="176">
                        <c:v>0.86166452606759136</c:v>
                      </c:pt>
                      <c:pt idx="177">
                        <c:v>0.84712212144003418</c:v>
                      </c:pt>
                      <c:pt idx="178">
                        <c:v>0.81971431550660745</c:v>
                      </c:pt>
                      <c:pt idx="179">
                        <c:v>0.77548081858878093</c:v>
                      </c:pt>
                      <c:pt idx="180">
                        <c:v>0.83031604461340958</c:v>
                      </c:pt>
                      <c:pt idx="181">
                        <c:v>0.87862814921937882</c:v>
                      </c:pt>
                      <c:pt idx="182">
                        <c:v>0.87883826914407093</c:v>
                      </c:pt>
                      <c:pt idx="183">
                        <c:v>0.80144050392345112</c:v>
                      </c:pt>
                      <c:pt idx="184">
                        <c:v>0.83062137291270188</c:v>
                      </c:pt>
                      <c:pt idx="185">
                        <c:v>0.88817848323245763</c:v>
                      </c:pt>
                      <c:pt idx="186">
                        <c:v>0.91082494229005428</c:v>
                      </c:pt>
                      <c:pt idx="187">
                        <c:v>0.89308649860068856</c:v>
                      </c:pt>
                      <c:pt idx="188">
                        <c:v>0.83728519862596607</c:v>
                      </c:pt>
                      <c:pt idx="189">
                        <c:v>0.88631221366878332</c:v>
                      </c:pt>
                      <c:pt idx="190">
                        <c:v>0.91183049286042339</c:v>
                      </c:pt>
                      <c:pt idx="191">
                        <c:v>0.89965004705871554</c:v>
                      </c:pt>
                      <c:pt idx="192">
                        <c:v>0.86424924285558413</c:v>
                      </c:pt>
                      <c:pt idx="193">
                        <c:v>0.89368020278239568</c:v>
                      </c:pt>
                      <c:pt idx="194">
                        <c:v>0.89321105395438649</c:v>
                      </c:pt>
                      <c:pt idx="195">
                        <c:v>0.88093276475547699</c:v>
                      </c:pt>
                      <c:pt idx="196">
                        <c:v>0.85425678512296188</c:v>
                      </c:pt>
                      <c:pt idx="197">
                        <c:v>0.85739179647292718</c:v>
                      </c:pt>
                      <c:pt idx="198">
                        <c:v>0.88183832353948144</c:v>
                      </c:pt>
                      <c:pt idx="199">
                        <c:v>0.89834521707995219</c:v>
                      </c:pt>
                      <c:pt idx="200">
                        <c:v>0.85729577760109099</c:v>
                      </c:pt>
                      <c:pt idx="201">
                        <c:v>0.83118837445720639</c:v>
                      </c:pt>
                      <c:pt idx="202">
                        <c:v>0.86259971383007261</c:v>
                      </c:pt>
                      <c:pt idx="203">
                        <c:v>0.90971959848895889</c:v>
                      </c:pt>
                      <c:pt idx="204">
                        <c:v>0.88725224216180387</c:v>
                      </c:pt>
                      <c:pt idx="205">
                        <c:v>0.85599639670239047</c:v>
                      </c:pt>
                      <c:pt idx="206">
                        <c:v>0.80423210774305787</c:v>
                      </c:pt>
                      <c:pt idx="207">
                        <c:v>0.88040188350751081</c:v>
                      </c:pt>
                      <c:pt idx="208">
                        <c:v>0.87417788904759919</c:v>
                      </c:pt>
                      <c:pt idx="209">
                        <c:v>0.89585804301017269</c:v>
                      </c:pt>
                      <c:pt idx="210">
                        <c:v>0.8774055360224331</c:v>
                      </c:pt>
                      <c:pt idx="211">
                        <c:v>0.82236253933711712</c:v>
                      </c:pt>
                      <c:pt idx="212">
                        <c:v>0.79460586426783009</c:v>
                      </c:pt>
                      <c:pt idx="213">
                        <c:v>0.83020963588690033</c:v>
                      </c:pt>
                      <c:pt idx="214">
                        <c:v>0.85043063754442982</c:v>
                      </c:pt>
                      <c:pt idx="215">
                        <c:v>0.90126513317312495</c:v>
                      </c:pt>
                      <c:pt idx="216">
                        <c:v>0.86233489377760941</c:v>
                      </c:pt>
                      <c:pt idx="217">
                        <c:v>0.86076875707345735</c:v>
                      </c:pt>
                      <c:pt idx="218">
                        <c:v>0.8186760305672709</c:v>
                      </c:pt>
                      <c:pt idx="219">
                        <c:v>0.77802445758711591</c:v>
                      </c:pt>
                      <c:pt idx="220">
                        <c:v>0.85711638282622038</c:v>
                      </c:pt>
                      <c:pt idx="221">
                        <c:v>0.89789083542980042</c:v>
                      </c:pt>
                      <c:pt idx="222">
                        <c:v>0.88351132146513611</c:v>
                      </c:pt>
                      <c:pt idx="223">
                        <c:v>0.87570671816377488</c:v>
                      </c:pt>
                      <c:pt idx="224">
                        <c:v>0.84599320459088279</c:v>
                      </c:pt>
                      <c:pt idx="225">
                        <c:v>0.80518969429589282</c:v>
                      </c:pt>
                      <c:pt idx="226">
                        <c:v>0.7554049353328256</c:v>
                      </c:pt>
                      <c:pt idx="227">
                        <c:v>0.81976664776934838</c:v>
                      </c:pt>
                      <c:pt idx="228">
                        <c:v>0.82235203917732091</c:v>
                      </c:pt>
                      <c:pt idx="229">
                        <c:v>0.83287542505227341</c:v>
                      </c:pt>
                      <c:pt idx="230">
                        <c:v>0.69014094637799772</c:v>
                      </c:pt>
                      <c:pt idx="231">
                        <c:v>0.91018546810464818</c:v>
                      </c:pt>
                      <c:pt idx="232">
                        <c:v>0.82488985159923511</c:v>
                      </c:pt>
                      <c:pt idx="233">
                        <c:v>0.82444313178741635</c:v>
                      </c:pt>
                      <c:pt idx="234">
                        <c:v>0.86033202802729347</c:v>
                      </c:pt>
                      <c:pt idx="235">
                        <c:v>0.85637742353149715</c:v>
                      </c:pt>
                      <c:pt idx="236">
                        <c:v>0.90549794696861552</c:v>
                      </c:pt>
                      <c:pt idx="237">
                        <c:v>0.91835121597906344</c:v>
                      </c:pt>
                      <c:pt idx="238">
                        <c:v>0.89834022920999956</c:v>
                      </c:pt>
                      <c:pt idx="239">
                        <c:v>0.86671167154812889</c:v>
                      </c:pt>
                      <c:pt idx="240">
                        <c:v>0.918005245052537</c:v>
                      </c:pt>
                      <c:pt idx="241">
                        <c:v>0.91304543984485786</c:v>
                      </c:pt>
                      <c:pt idx="242">
                        <c:v>0.89287344543427305</c:v>
                      </c:pt>
                      <c:pt idx="243">
                        <c:v>0.84471572832784247</c:v>
                      </c:pt>
                      <c:pt idx="244">
                        <c:v>0.89058965739016327</c:v>
                      </c:pt>
                      <c:pt idx="245">
                        <c:v>0.90333110687799878</c:v>
                      </c:pt>
                      <c:pt idx="246">
                        <c:v>0.90057628238707932</c:v>
                      </c:pt>
                      <c:pt idx="247">
                        <c:v>0.8693070358801579</c:v>
                      </c:pt>
                      <c:pt idx="248">
                        <c:v>0.83463839765911951</c:v>
                      </c:pt>
                      <c:pt idx="249">
                        <c:v>0.88685255861330536</c:v>
                      </c:pt>
                      <c:pt idx="250">
                        <c:v>0.89703822772652198</c:v>
                      </c:pt>
                      <c:pt idx="251">
                        <c:v>0.89057023506806532</c:v>
                      </c:pt>
                      <c:pt idx="252">
                        <c:v>0.84872078076776392</c:v>
                      </c:pt>
                      <c:pt idx="253">
                        <c:v>0.81112523843611894</c:v>
                      </c:pt>
                      <c:pt idx="254">
                        <c:v>0.89451148905303635</c:v>
                      </c:pt>
                      <c:pt idx="255">
                        <c:v>0.90601308550079429</c:v>
                      </c:pt>
                      <c:pt idx="256">
                        <c:v>0.90423857178489864</c:v>
                      </c:pt>
                      <c:pt idx="257">
                        <c:v>0.88252127828965554</c:v>
                      </c:pt>
                      <c:pt idx="258">
                        <c:v>0.84011011242532574</c:v>
                      </c:pt>
                      <c:pt idx="259">
                        <c:v>0.77769851548012925</c:v>
                      </c:pt>
                      <c:pt idx="260">
                        <c:v>0.88326799576348525</c:v>
                      </c:pt>
                      <c:pt idx="261">
                        <c:v>0.8881535773094531</c:v>
                      </c:pt>
                      <c:pt idx="262">
                        <c:v>0.88900114133374686</c:v>
                      </c:pt>
                      <c:pt idx="263">
                        <c:v>0.86539627703625477</c:v>
                      </c:pt>
                      <c:pt idx="264">
                        <c:v>0.8219154433906517</c:v>
                      </c:pt>
                      <c:pt idx="265">
                        <c:v>0.77548276176179787</c:v>
                      </c:pt>
                      <c:pt idx="266">
                        <c:v>0.82211765946970183</c:v>
                      </c:pt>
                      <c:pt idx="267">
                        <c:v>0.90194571653384803</c:v>
                      </c:pt>
                      <c:pt idx="268">
                        <c:v>0.90858978095755305</c:v>
                      </c:pt>
                      <c:pt idx="269">
                        <c:v>0.88368454356640169</c:v>
                      </c:pt>
                      <c:pt idx="270">
                        <c:v>0.82516484127418399</c:v>
                      </c:pt>
                      <c:pt idx="271">
                        <c:v>0.80614964943909884</c:v>
                      </c:pt>
                      <c:pt idx="272">
                        <c:v>0.76122384507991536</c:v>
                      </c:pt>
                      <c:pt idx="273">
                        <c:v>0.8465186128815374</c:v>
                      </c:pt>
                      <c:pt idx="274">
                        <c:v>0.85106541910242006</c:v>
                      </c:pt>
                      <c:pt idx="275">
                        <c:v>0.90375371337116661</c:v>
                      </c:pt>
                      <c:pt idx="276">
                        <c:v>0.88615018674320101</c:v>
                      </c:pt>
                      <c:pt idx="277">
                        <c:v>0.87507228315194396</c:v>
                      </c:pt>
                      <c:pt idx="278">
                        <c:v>0.83136705721888937</c:v>
                      </c:pt>
                      <c:pt idx="279">
                        <c:v>0.79378990052744991</c:v>
                      </c:pt>
                      <c:pt idx="280">
                        <c:v>0.75522269947561849</c:v>
                      </c:pt>
                      <c:pt idx="281">
                        <c:v>0.68813656546328172</c:v>
                      </c:pt>
                      <c:pt idx="282">
                        <c:v>0.7339244598977015</c:v>
                      </c:pt>
                      <c:pt idx="283">
                        <c:v>0.79709634973056342</c:v>
                      </c:pt>
                      <c:pt idx="284">
                        <c:v>0.80233464667631915</c:v>
                      </c:pt>
                      <c:pt idx="285">
                        <c:v>0.85073485013481487</c:v>
                      </c:pt>
                      <c:pt idx="286">
                        <c:v>0.85450821552301759</c:v>
                      </c:pt>
                      <c:pt idx="287">
                        <c:v>0.87413641356046123</c:v>
                      </c:pt>
                      <c:pt idx="288">
                        <c:v>0.88237827714314232</c:v>
                      </c:pt>
                      <c:pt idx="289">
                        <c:v>0.89774446146074405</c:v>
                      </c:pt>
                      <c:pt idx="290">
                        <c:v>0.79850540230919653</c:v>
                      </c:pt>
                      <c:pt idx="291">
                        <c:v>0.91208130676135857</c:v>
                      </c:pt>
                      <c:pt idx="292">
                        <c:v>0.91473390636085172</c:v>
                      </c:pt>
                      <c:pt idx="293">
                        <c:v>0.89195699033852305</c:v>
                      </c:pt>
                      <c:pt idx="294">
                        <c:v>0.86165173489766478</c:v>
                      </c:pt>
                      <c:pt idx="295">
                        <c:v>0.88723685073208436</c:v>
                      </c:pt>
                      <c:pt idx="296">
                        <c:v>0.869430291813033</c:v>
                      </c:pt>
                      <c:pt idx="297">
                        <c:v>0.88595457831244229</c:v>
                      </c:pt>
                      <c:pt idx="298">
                        <c:v>0.81592591193832775</c:v>
                      </c:pt>
                      <c:pt idx="299">
                        <c:v>0.89472076682986301</c:v>
                      </c:pt>
                      <c:pt idx="300">
                        <c:v>0.91298385925631087</c:v>
                      </c:pt>
                      <c:pt idx="301">
                        <c:v>0.90344522040477704</c:v>
                      </c:pt>
                      <c:pt idx="302">
                        <c:v>0.85599413526374357</c:v>
                      </c:pt>
                      <c:pt idx="303">
                        <c:v>0.7970789568534733</c:v>
                      </c:pt>
                      <c:pt idx="304">
                        <c:v>0.89312817537648848</c:v>
                      </c:pt>
                      <c:pt idx="305">
                        <c:v>0.9172740354824408</c:v>
                      </c:pt>
                      <c:pt idx="306">
                        <c:v>0.91713720605286697</c:v>
                      </c:pt>
                      <c:pt idx="307">
                        <c:v>0.89575732574369304</c:v>
                      </c:pt>
                      <c:pt idx="308">
                        <c:v>0.85775034445307941</c:v>
                      </c:pt>
                      <c:pt idx="309">
                        <c:v>0.81281526132642445</c:v>
                      </c:pt>
                      <c:pt idx="310">
                        <c:v>0.88315804025512923</c:v>
                      </c:pt>
                      <c:pt idx="311">
                        <c:v>0.91833368116350167</c:v>
                      </c:pt>
                      <c:pt idx="312">
                        <c:v>0.90974125611148415</c:v>
                      </c:pt>
                      <c:pt idx="313">
                        <c:v>0.88311280436385431</c:v>
                      </c:pt>
                      <c:pt idx="314">
                        <c:v>0.80401881595381153</c:v>
                      </c:pt>
                      <c:pt idx="315">
                        <c:v>0.78565554888730016</c:v>
                      </c:pt>
                      <c:pt idx="316">
                        <c:v>0.90120579418491309</c:v>
                      </c:pt>
                      <c:pt idx="317">
                        <c:v>0.92021216645270631</c:v>
                      </c:pt>
                      <c:pt idx="318">
                        <c:v>0.8928523467413102</c:v>
                      </c:pt>
                      <c:pt idx="319">
                        <c:v>0.86582574057388073</c:v>
                      </c:pt>
                      <c:pt idx="320">
                        <c:v>0.82136793150562726</c:v>
                      </c:pt>
                      <c:pt idx="321">
                        <c:v>0.77168870851434035</c:v>
                      </c:pt>
                      <c:pt idx="322">
                        <c:v>0.89618631041546437</c:v>
                      </c:pt>
                      <c:pt idx="323">
                        <c:v>0.90445449800674438</c:v>
                      </c:pt>
                      <c:pt idx="324">
                        <c:v>0.91671527338447611</c:v>
                      </c:pt>
                      <c:pt idx="325">
                        <c:v>0.88861522309146368</c:v>
                      </c:pt>
                      <c:pt idx="326">
                        <c:v>0.84940168776919411</c:v>
                      </c:pt>
                      <c:pt idx="327">
                        <c:v>0.80164016710382868</c:v>
                      </c:pt>
                      <c:pt idx="328">
                        <c:v>0.76052368337687837</c:v>
                      </c:pt>
                      <c:pt idx="329">
                        <c:v>0.81161560551869361</c:v>
                      </c:pt>
                      <c:pt idx="330">
                        <c:v>0.86379097008937133</c:v>
                      </c:pt>
                      <c:pt idx="331">
                        <c:v>0.92435599667816803</c:v>
                      </c:pt>
                      <c:pt idx="332">
                        <c:v>0.89439248843859054</c:v>
                      </c:pt>
                      <c:pt idx="333">
                        <c:v>0.8738697889126662</c:v>
                      </c:pt>
                      <c:pt idx="334">
                        <c:v>0.83275336814769985</c:v>
                      </c:pt>
                      <c:pt idx="335">
                        <c:v>0.78725589467034718</c:v>
                      </c:pt>
                      <c:pt idx="336">
                        <c:v>0.75158703991843812</c:v>
                      </c:pt>
                      <c:pt idx="337">
                        <c:v>0.88322374905961154</c:v>
                      </c:pt>
                      <c:pt idx="338">
                        <c:v>0.91228929278418447</c:v>
                      </c:pt>
                      <c:pt idx="339">
                        <c:v>0.92001012671866444</c:v>
                      </c:pt>
                      <c:pt idx="340">
                        <c:v>0.89563714727509103</c:v>
                      </c:pt>
                      <c:pt idx="341">
                        <c:v>0.85536002482480678</c:v>
                      </c:pt>
                      <c:pt idx="342">
                        <c:v>0.82388976783850909</c:v>
                      </c:pt>
                      <c:pt idx="343">
                        <c:v>0.77938803186654948</c:v>
                      </c:pt>
                      <c:pt idx="344">
                        <c:v>0.74898729695113775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1-F911-4133-AE79-C0B1D6F3E2F4}"/>
                  </c:ext>
                </c:extLst>
              </c15:ser>
            </c15:filteredLineSeries>
          </c:ext>
        </c:extLst>
      </c:lineChart>
      <c:catAx>
        <c:axId val="881211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210672"/>
        <c:crosses val="autoZero"/>
        <c:auto val="1"/>
        <c:lblAlgn val="ctr"/>
        <c:lblOffset val="100"/>
        <c:noMultiLvlLbl val="0"/>
      </c:catAx>
      <c:valAx>
        <c:axId val="88121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211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dirty="0"/>
              <a:t>Average spacing vs DIRR90deg and DIRR20deg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DATA!$H$1</c:f>
              <c:strCache>
                <c:ptCount val="1"/>
                <c:pt idx="0">
                  <c:v>AVG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DATA!$H$2:$H$346</c:f>
              <c:numCache>
                <c:formatCode>General</c:formatCode>
                <c:ptCount val="345"/>
                <c:pt idx="0">
                  <c:v>0.36000000000000004</c:v>
                </c:pt>
                <c:pt idx="1">
                  <c:v>0.37000000000000005</c:v>
                </c:pt>
                <c:pt idx="2">
                  <c:v>0.37500000000000006</c:v>
                </c:pt>
                <c:pt idx="3">
                  <c:v>0.38</c:v>
                </c:pt>
                <c:pt idx="4">
                  <c:v>0.38000000000000006</c:v>
                </c:pt>
                <c:pt idx="5">
                  <c:v>0.38000000000000006</c:v>
                </c:pt>
                <c:pt idx="6">
                  <c:v>0.38500000000000006</c:v>
                </c:pt>
                <c:pt idx="7">
                  <c:v>0.38500000000000006</c:v>
                </c:pt>
                <c:pt idx="8">
                  <c:v>0.38500000000000006</c:v>
                </c:pt>
                <c:pt idx="9">
                  <c:v>0.39</c:v>
                </c:pt>
                <c:pt idx="10">
                  <c:v>0.39</c:v>
                </c:pt>
                <c:pt idx="11">
                  <c:v>0.39</c:v>
                </c:pt>
                <c:pt idx="12">
                  <c:v>0.39</c:v>
                </c:pt>
                <c:pt idx="13">
                  <c:v>0.39</c:v>
                </c:pt>
                <c:pt idx="14">
                  <c:v>0.39</c:v>
                </c:pt>
                <c:pt idx="15">
                  <c:v>0.39</c:v>
                </c:pt>
                <c:pt idx="16">
                  <c:v>0.39500000000000002</c:v>
                </c:pt>
                <c:pt idx="17">
                  <c:v>0.39500000000000002</c:v>
                </c:pt>
                <c:pt idx="18">
                  <c:v>0.39500000000000002</c:v>
                </c:pt>
                <c:pt idx="19">
                  <c:v>0.39500000000000002</c:v>
                </c:pt>
                <c:pt idx="20">
                  <c:v>0.39500000000000007</c:v>
                </c:pt>
                <c:pt idx="21">
                  <c:v>0.39500000000000007</c:v>
                </c:pt>
                <c:pt idx="22">
                  <c:v>0.39500000000000007</c:v>
                </c:pt>
                <c:pt idx="23">
                  <c:v>0.39500000000000007</c:v>
                </c:pt>
                <c:pt idx="24">
                  <c:v>0.4</c:v>
                </c:pt>
                <c:pt idx="25">
                  <c:v>0.4</c:v>
                </c:pt>
                <c:pt idx="26">
                  <c:v>0.40000000000000008</c:v>
                </c:pt>
                <c:pt idx="27">
                  <c:v>0.40000000000000008</c:v>
                </c:pt>
                <c:pt idx="28">
                  <c:v>0.40000000000000008</c:v>
                </c:pt>
                <c:pt idx="29">
                  <c:v>0.40000000000000008</c:v>
                </c:pt>
                <c:pt idx="30">
                  <c:v>0.40000000000000008</c:v>
                </c:pt>
                <c:pt idx="31">
                  <c:v>0.40000000000000008</c:v>
                </c:pt>
                <c:pt idx="32">
                  <c:v>0.40000000000000008</c:v>
                </c:pt>
                <c:pt idx="33">
                  <c:v>0.40000000000000008</c:v>
                </c:pt>
                <c:pt idx="34">
                  <c:v>0.40000000000000008</c:v>
                </c:pt>
                <c:pt idx="35">
                  <c:v>0.40000000000000008</c:v>
                </c:pt>
                <c:pt idx="36">
                  <c:v>0.40000000000000008</c:v>
                </c:pt>
                <c:pt idx="37">
                  <c:v>0.40499999999999997</c:v>
                </c:pt>
                <c:pt idx="38">
                  <c:v>0.40500000000000008</c:v>
                </c:pt>
                <c:pt idx="39">
                  <c:v>0.40500000000000008</c:v>
                </c:pt>
                <c:pt idx="40">
                  <c:v>0.40500000000000008</c:v>
                </c:pt>
                <c:pt idx="41">
                  <c:v>0.40500000000000008</c:v>
                </c:pt>
                <c:pt idx="42">
                  <c:v>0.40500000000000008</c:v>
                </c:pt>
                <c:pt idx="43">
                  <c:v>0.40500000000000008</c:v>
                </c:pt>
                <c:pt idx="44">
                  <c:v>0.40500000000000008</c:v>
                </c:pt>
                <c:pt idx="45">
                  <c:v>0.40500000000000008</c:v>
                </c:pt>
                <c:pt idx="46">
                  <c:v>0.40500000000000008</c:v>
                </c:pt>
                <c:pt idx="47">
                  <c:v>0.40500000000000008</c:v>
                </c:pt>
                <c:pt idx="48">
                  <c:v>0.40500000000000008</c:v>
                </c:pt>
                <c:pt idx="49">
                  <c:v>0.40500000000000008</c:v>
                </c:pt>
                <c:pt idx="50">
                  <c:v>0.41000000000000003</c:v>
                </c:pt>
                <c:pt idx="51">
                  <c:v>0.41000000000000003</c:v>
                </c:pt>
                <c:pt idx="52">
                  <c:v>0.41000000000000003</c:v>
                </c:pt>
                <c:pt idx="53">
                  <c:v>0.41000000000000003</c:v>
                </c:pt>
                <c:pt idx="54">
                  <c:v>0.41000000000000003</c:v>
                </c:pt>
                <c:pt idx="55">
                  <c:v>0.41000000000000003</c:v>
                </c:pt>
                <c:pt idx="56">
                  <c:v>0.41000000000000003</c:v>
                </c:pt>
                <c:pt idx="57">
                  <c:v>0.41000000000000003</c:v>
                </c:pt>
                <c:pt idx="58">
                  <c:v>0.41000000000000003</c:v>
                </c:pt>
                <c:pt idx="59">
                  <c:v>0.41000000000000003</c:v>
                </c:pt>
                <c:pt idx="60">
                  <c:v>0.41000000000000003</c:v>
                </c:pt>
                <c:pt idx="61">
                  <c:v>0.41000000000000003</c:v>
                </c:pt>
                <c:pt idx="62">
                  <c:v>0.41000000000000003</c:v>
                </c:pt>
                <c:pt idx="63">
                  <c:v>0.41000000000000014</c:v>
                </c:pt>
                <c:pt idx="64">
                  <c:v>0.41000000000000014</c:v>
                </c:pt>
                <c:pt idx="65">
                  <c:v>0.41000000000000014</c:v>
                </c:pt>
                <c:pt idx="66">
                  <c:v>0.41000000000000014</c:v>
                </c:pt>
                <c:pt idx="67">
                  <c:v>0.41000000000000014</c:v>
                </c:pt>
                <c:pt idx="68">
                  <c:v>0.41500000000000004</c:v>
                </c:pt>
                <c:pt idx="69">
                  <c:v>0.41500000000000004</c:v>
                </c:pt>
                <c:pt idx="70">
                  <c:v>0.41500000000000004</c:v>
                </c:pt>
                <c:pt idx="71">
                  <c:v>0.41500000000000004</c:v>
                </c:pt>
                <c:pt idx="72">
                  <c:v>0.41500000000000004</c:v>
                </c:pt>
                <c:pt idx="73">
                  <c:v>0.41500000000000004</c:v>
                </c:pt>
                <c:pt idx="74">
                  <c:v>0.41500000000000004</c:v>
                </c:pt>
                <c:pt idx="75">
                  <c:v>0.41500000000000004</c:v>
                </c:pt>
                <c:pt idx="76">
                  <c:v>0.41500000000000004</c:v>
                </c:pt>
                <c:pt idx="77">
                  <c:v>0.41500000000000015</c:v>
                </c:pt>
                <c:pt idx="78">
                  <c:v>0.41500000000000015</c:v>
                </c:pt>
                <c:pt idx="79">
                  <c:v>0.41500000000000015</c:v>
                </c:pt>
                <c:pt idx="80">
                  <c:v>0.41500000000000015</c:v>
                </c:pt>
                <c:pt idx="81">
                  <c:v>0.41500000000000015</c:v>
                </c:pt>
                <c:pt idx="82">
                  <c:v>0.41500000000000015</c:v>
                </c:pt>
                <c:pt idx="83">
                  <c:v>0.41500000000000015</c:v>
                </c:pt>
                <c:pt idx="84">
                  <c:v>0.41500000000000015</c:v>
                </c:pt>
                <c:pt idx="85">
                  <c:v>0.41500000000000015</c:v>
                </c:pt>
                <c:pt idx="86">
                  <c:v>0.41500000000000015</c:v>
                </c:pt>
                <c:pt idx="87">
                  <c:v>0.42000000000000004</c:v>
                </c:pt>
                <c:pt idx="88">
                  <c:v>0.42000000000000004</c:v>
                </c:pt>
                <c:pt idx="89">
                  <c:v>0.42000000000000004</c:v>
                </c:pt>
                <c:pt idx="90">
                  <c:v>0.42000000000000004</c:v>
                </c:pt>
                <c:pt idx="91">
                  <c:v>0.42000000000000004</c:v>
                </c:pt>
                <c:pt idx="92">
                  <c:v>0.42000000000000004</c:v>
                </c:pt>
                <c:pt idx="93">
                  <c:v>0.42000000000000004</c:v>
                </c:pt>
                <c:pt idx="94">
                  <c:v>0.4200000000000001</c:v>
                </c:pt>
                <c:pt idx="95">
                  <c:v>0.4200000000000001</c:v>
                </c:pt>
                <c:pt idx="96">
                  <c:v>0.4200000000000001</c:v>
                </c:pt>
                <c:pt idx="97">
                  <c:v>0.4200000000000001</c:v>
                </c:pt>
                <c:pt idx="98">
                  <c:v>0.4200000000000001</c:v>
                </c:pt>
                <c:pt idx="99">
                  <c:v>0.4200000000000001</c:v>
                </c:pt>
                <c:pt idx="100">
                  <c:v>0.4200000000000001</c:v>
                </c:pt>
                <c:pt idx="101">
                  <c:v>0.4200000000000001</c:v>
                </c:pt>
                <c:pt idx="102">
                  <c:v>0.4200000000000001</c:v>
                </c:pt>
                <c:pt idx="103">
                  <c:v>0.4200000000000001</c:v>
                </c:pt>
                <c:pt idx="104">
                  <c:v>0.4200000000000001</c:v>
                </c:pt>
                <c:pt idx="105">
                  <c:v>0.4200000000000001</c:v>
                </c:pt>
                <c:pt idx="106">
                  <c:v>0.4200000000000001</c:v>
                </c:pt>
                <c:pt idx="107">
                  <c:v>0.4200000000000001</c:v>
                </c:pt>
                <c:pt idx="108">
                  <c:v>0.4200000000000001</c:v>
                </c:pt>
                <c:pt idx="109">
                  <c:v>0.4200000000000001</c:v>
                </c:pt>
                <c:pt idx="110">
                  <c:v>0.4200000000000001</c:v>
                </c:pt>
                <c:pt idx="111">
                  <c:v>0.4200000000000001</c:v>
                </c:pt>
                <c:pt idx="112">
                  <c:v>0.4200000000000001</c:v>
                </c:pt>
                <c:pt idx="113">
                  <c:v>0.4200000000000001</c:v>
                </c:pt>
                <c:pt idx="114">
                  <c:v>0.42499999999999999</c:v>
                </c:pt>
                <c:pt idx="115">
                  <c:v>0.42499999999999999</c:v>
                </c:pt>
                <c:pt idx="116">
                  <c:v>0.42499999999999999</c:v>
                </c:pt>
                <c:pt idx="117">
                  <c:v>0.4250000000000001</c:v>
                </c:pt>
                <c:pt idx="118">
                  <c:v>0.4250000000000001</c:v>
                </c:pt>
                <c:pt idx="119">
                  <c:v>0.4250000000000001</c:v>
                </c:pt>
                <c:pt idx="120">
                  <c:v>0.4250000000000001</c:v>
                </c:pt>
                <c:pt idx="121">
                  <c:v>0.4250000000000001</c:v>
                </c:pt>
                <c:pt idx="122">
                  <c:v>0.4250000000000001</c:v>
                </c:pt>
                <c:pt idx="123">
                  <c:v>0.4250000000000001</c:v>
                </c:pt>
                <c:pt idx="124">
                  <c:v>0.4250000000000001</c:v>
                </c:pt>
                <c:pt idx="125">
                  <c:v>0.4250000000000001</c:v>
                </c:pt>
                <c:pt idx="126">
                  <c:v>0.4250000000000001</c:v>
                </c:pt>
                <c:pt idx="127">
                  <c:v>0.4250000000000001</c:v>
                </c:pt>
                <c:pt idx="128">
                  <c:v>0.4250000000000001</c:v>
                </c:pt>
                <c:pt idx="129">
                  <c:v>0.4250000000000001</c:v>
                </c:pt>
                <c:pt idx="130">
                  <c:v>0.4250000000000001</c:v>
                </c:pt>
                <c:pt idx="131">
                  <c:v>0.4250000000000001</c:v>
                </c:pt>
                <c:pt idx="132">
                  <c:v>0.4250000000000001</c:v>
                </c:pt>
                <c:pt idx="133">
                  <c:v>0.4250000000000001</c:v>
                </c:pt>
                <c:pt idx="134">
                  <c:v>0.4250000000000001</c:v>
                </c:pt>
                <c:pt idx="135">
                  <c:v>0.4250000000000001</c:v>
                </c:pt>
                <c:pt idx="136">
                  <c:v>0.4250000000000001</c:v>
                </c:pt>
                <c:pt idx="137">
                  <c:v>0.4250000000000001</c:v>
                </c:pt>
                <c:pt idx="138">
                  <c:v>0.4250000000000001</c:v>
                </c:pt>
                <c:pt idx="139">
                  <c:v>0.4250000000000001</c:v>
                </c:pt>
                <c:pt idx="140">
                  <c:v>0.42500000000000016</c:v>
                </c:pt>
                <c:pt idx="141">
                  <c:v>0.42500000000000016</c:v>
                </c:pt>
                <c:pt idx="142">
                  <c:v>0.43</c:v>
                </c:pt>
                <c:pt idx="143">
                  <c:v>0.43000000000000005</c:v>
                </c:pt>
                <c:pt idx="144">
                  <c:v>0.43000000000000005</c:v>
                </c:pt>
                <c:pt idx="145">
                  <c:v>0.43000000000000005</c:v>
                </c:pt>
                <c:pt idx="146">
                  <c:v>0.43000000000000005</c:v>
                </c:pt>
                <c:pt idx="147">
                  <c:v>0.43000000000000005</c:v>
                </c:pt>
                <c:pt idx="148">
                  <c:v>0.43000000000000005</c:v>
                </c:pt>
                <c:pt idx="149">
                  <c:v>0.43000000000000005</c:v>
                </c:pt>
                <c:pt idx="150">
                  <c:v>0.43000000000000005</c:v>
                </c:pt>
                <c:pt idx="151">
                  <c:v>0.43000000000000005</c:v>
                </c:pt>
                <c:pt idx="152">
                  <c:v>0.43000000000000005</c:v>
                </c:pt>
                <c:pt idx="153">
                  <c:v>0.43000000000000005</c:v>
                </c:pt>
                <c:pt idx="154">
                  <c:v>0.43000000000000005</c:v>
                </c:pt>
                <c:pt idx="155">
                  <c:v>0.43000000000000005</c:v>
                </c:pt>
                <c:pt idx="156">
                  <c:v>0.43000000000000005</c:v>
                </c:pt>
                <c:pt idx="157">
                  <c:v>0.43000000000000005</c:v>
                </c:pt>
                <c:pt idx="158">
                  <c:v>0.43000000000000005</c:v>
                </c:pt>
                <c:pt idx="159">
                  <c:v>0.43000000000000005</c:v>
                </c:pt>
                <c:pt idx="160">
                  <c:v>0.43000000000000005</c:v>
                </c:pt>
                <c:pt idx="161">
                  <c:v>0.43000000000000005</c:v>
                </c:pt>
                <c:pt idx="162">
                  <c:v>0.43000000000000005</c:v>
                </c:pt>
                <c:pt idx="163">
                  <c:v>0.43000000000000005</c:v>
                </c:pt>
                <c:pt idx="164">
                  <c:v>0.43000000000000005</c:v>
                </c:pt>
                <c:pt idx="165">
                  <c:v>0.43000000000000005</c:v>
                </c:pt>
                <c:pt idx="166">
                  <c:v>0.43000000000000005</c:v>
                </c:pt>
                <c:pt idx="167">
                  <c:v>0.43000000000000005</c:v>
                </c:pt>
                <c:pt idx="168">
                  <c:v>0.43000000000000005</c:v>
                </c:pt>
                <c:pt idx="169">
                  <c:v>0.43000000000000005</c:v>
                </c:pt>
                <c:pt idx="170">
                  <c:v>0.43000000000000005</c:v>
                </c:pt>
                <c:pt idx="171">
                  <c:v>0.43000000000000005</c:v>
                </c:pt>
                <c:pt idx="172">
                  <c:v>0.43000000000000005</c:v>
                </c:pt>
                <c:pt idx="173">
                  <c:v>0.43000000000000005</c:v>
                </c:pt>
                <c:pt idx="174">
                  <c:v>0.43000000000000005</c:v>
                </c:pt>
                <c:pt idx="175">
                  <c:v>0.43000000000000016</c:v>
                </c:pt>
                <c:pt idx="176">
                  <c:v>0.43000000000000016</c:v>
                </c:pt>
                <c:pt idx="177">
                  <c:v>0.43500000000000005</c:v>
                </c:pt>
                <c:pt idx="178">
                  <c:v>0.43500000000000005</c:v>
                </c:pt>
                <c:pt idx="179">
                  <c:v>0.43500000000000005</c:v>
                </c:pt>
                <c:pt idx="180">
                  <c:v>0.43500000000000005</c:v>
                </c:pt>
                <c:pt idx="181">
                  <c:v>0.43500000000000005</c:v>
                </c:pt>
                <c:pt idx="182">
                  <c:v>0.43500000000000005</c:v>
                </c:pt>
                <c:pt idx="183">
                  <c:v>0.43500000000000005</c:v>
                </c:pt>
                <c:pt idx="184">
                  <c:v>0.43500000000000005</c:v>
                </c:pt>
                <c:pt idx="185">
                  <c:v>0.43500000000000005</c:v>
                </c:pt>
                <c:pt idx="186">
                  <c:v>0.43500000000000005</c:v>
                </c:pt>
                <c:pt idx="187">
                  <c:v>0.43500000000000005</c:v>
                </c:pt>
                <c:pt idx="188">
                  <c:v>0.43500000000000005</c:v>
                </c:pt>
                <c:pt idx="189">
                  <c:v>0.43500000000000005</c:v>
                </c:pt>
                <c:pt idx="190">
                  <c:v>0.43500000000000005</c:v>
                </c:pt>
                <c:pt idx="191">
                  <c:v>0.43500000000000005</c:v>
                </c:pt>
                <c:pt idx="192">
                  <c:v>0.43500000000000005</c:v>
                </c:pt>
                <c:pt idx="193">
                  <c:v>0.43500000000000005</c:v>
                </c:pt>
                <c:pt idx="194">
                  <c:v>0.43500000000000005</c:v>
                </c:pt>
                <c:pt idx="195">
                  <c:v>0.43500000000000005</c:v>
                </c:pt>
                <c:pt idx="196">
                  <c:v>0.43500000000000005</c:v>
                </c:pt>
                <c:pt idx="197">
                  <c:v>0.43500000000000016</c:v>
                </c:pt>
                <c:pt idx="198">
                  <c:v>0.43500000000000016</c:v>
                </c:pt>
                <c:pt idx="199">
                  <c:v>0.43500000000000016</c:v>
                </c:pt>
                <c:pt idx="200">
                  <c:v>0.43500000000000016</c:v>
                </c:pt>
                <c:pt idx="201">
                  <c:v>0.43500000000000016</c:v>
                </c:pt>
                <c:pt idx="202">
                  <c:v>0.43500000000000016</c:v>
                </c:pt>
                <c:pt idx="203">
                  <c:v>0.43500000000000016</c:v>
                </c:pt>
                <c:pt idx="204">
                  <c:v>0.43500000000000016</c:v>
                </c:pt>
                <c:pt idx="205">
                  <c:v>0.44000000000000006</c:v>
                </c:pt>
                <c:pt idx="206">
                  <c:v>0.44000000000000006</c:v>
                </c:pt>
                <c:pt idx="207">
                  <c:v>0.44000000000000006</c:v>
                </c:pt>
                <c:pt idx="208">
                  <c:v>0.44000000000000006</c:v>
                </c:pt>
                <c:pt idx="209">
                  <c:v>0.44000000000000006</c:v>
                </c:pt>
                <c:pt idx="210">
                  <c:v>0.44000000000000006</c:v>
                </c:pt>
                <c:pt idx="211">
                  <c:v>0.44000000000000006</c:v>
                </c:pt>
                <c:pt idx="212">
                  <c:v>0.44000000000000006</c:v>
                </c:pt>
                <c:pt idx="213">
                  <c:v>0.44000000000000011</c:v>
                </c:pt>
                <c:pt idx="214">
                  <c:v>0.44000000000000011</c:v>
                </c:pt>
                <c:pt idx="215">
                  <c:v>0.44000000000000011</c:v>
                </c:pt>
                <c:pt idx="216">
                  <c:v>0.44000000000000011</c:v>
                </c:pt>
                <c:pt idx="217">
                  <c:v>0.44000000000000011</c:v>
                </c:pt>
                <c:pt idx="218">
                  <c:v>0.44000000000000011</c:v>
                </c:pt>
                <c:pt idx="219">
                  <c:v>0.44000000000000011</c:v>
                </c:pt>
                <c:pt idx="220">
                  <c:v>0.44000000000000011</c:v>
                </c:pt>
                <c:pt idx="221">
                  <c:v>0.44000000000000011</c:v>
                </c:pt>
                <c:pt idx="222">
                  <c:v>0.44000000000000011</c:v>
                </c:pt>
                <c:pt idx="223">
                  <c:v>0.44000000000000011</c:v>
                </c:pt>
                <c:pt idx="224">
                  <c:v>0.44000000000000011</c:v>
                </c:pt>
                <c:pt idx="225">
                  <c:v>0.44000000000000011</c:v>
                </c:pt>
                <c:pt idx="226">
                  <c:v>0.44000000000000011</c:v>
                </c:pt>
                <c:pt idx="227">
                  <c:v>0.44000000000000011</c:v>
                </c:pt>
                <c:pt idx="228">
                  <c:v>0.44000000000000011</c:v>
                </c:pt>
                <c:pt idx="229">
                  <c:v>0.44000000000000011</c:v>
                </c:pt>
                <c:pt idx="230">
                  <c:v>0.44000000000000011</c:v>
                </c:pt>
                <c:pt idx="231">
                  <c:v>0.44000000000000011</c:v>
                </c:pt>
                <c:pt idx="232">
                  <c:v>0.44000000000000011</c:v>
                </c:pt>
                <c:pt idx="233">
                  <c:v>0.44500000000000001</c:v>
                </c:pt>
                <c:pt idx="234">
                  <c:v>0.44500000000000012</c:v>
                </c:pt>
                <c:pt idx="235">
                  <c:v>0.44500000000000012</c:v>
                </c:pt>
                <c:pt idx="236">
                  <c:v>0.44500000000000012</c:v>
                </c:pt>
                <c:pt idx="237">
                  <c:v>0.44500000000000012</c:v>
                </c:pt>
                <c:pt idx="238">
                  <c:v>0.44500000000000012</c:v>
                </c:pt>
                <c:pt idx="239">
                  <c:v>0.44500000000000012</c:v>
                </c:pt>
                <c:pt idx="240">
                  <c:v>0.44500000000000012</c:v>
                </c:pt>
                <c:pt idx="241">
                  <c:v>0.44500000000000012</c:v>
                </c:pt>
                <c:pt idx="242">
                  <c:v>0.44500000000000012</c:v>
                </c:pt>
                <c:pt idx="243">
                  <c:v>0.44500000000000012</c:v>
                </c:pt>
                <c:pt idx="244">
                  <c:v>0.44500000000000012</c:v>
                </c:pt>
                <c:pt idx="245">
                  <c:v>0.44500000000000012</c:v>
                </c:pt>
                <c:pt idx="246">
                  <c:v>0.44500000000000012</c:v>
                </c:pt>
                <c:pt idx="247">
                  <c:v>0.44500000000000012</c:v>
                </c:pt>
                <c:pt idx="248">
                  <c:v>0.44500000000000012</c:v>
                </c:pt>
                <c:pt idx="249">
                  <c:v>0.44500000000000012</c:v>
                </c:pt>
                <c:pt idx="250">
                  <c:v>0.44500000000000012</c:v>
                </c:pt>
                <c:pt idx="251">
                  <c:v>0.44500000000000012</c:v>
                </c:pt>
                <c:pt idx="252">
                  <c:v>0.44500000000000012</c:v>
                </c:pt>
                <c:pt idx="253">
                  <c:v>0.44500000000000012</c:v>
                </c:pt>
                <c:pt idx="254">
                  <c:v>0.45000000000000007</c:v>
                </c:pt>
                <c:pt idx="255">
                  <c:v>0.45000000000000007</c:v>
                </c:pt>
                <c:pt idx="256">
                  <c:v>0.45000000000000007</c:v>
                </c:pt>
                <c:pt idx="257">
                  <c:v>0.45000000000000007</c:v>
                </c:pt>
                <c:pt idx="258">
                  <c:v>0.45000000000000007</c:v>
                </c:pt>
                <c:pt idx="259">
                  <c:v>0.45000000000000007</c:v>
                </c:pt>
                <c:pt idx="260">
                  <c:v>0.45000000000000007</c:v>
                </c:pt>
                <c:pt idx="261">
                  <c:v>0.45000000000000007</c:v>
                </c:pt>
                <c:pt idx="262">
                  <c:v>0.45000000000000007</c:v>
                </c:pt>
                <c:pt idx="263">
                  <c:v>0.45000000000000007</c:v>
                </c:pt>
                <c:pt idx="264">
                  <c:v>0.45000000000000007</c:v>
                </c:pt>
                <c:pt idx="265">
                  <c:v>0.45000000000000007</c:v>
                </c:pt>
                <c:pt idx="266">
                  <c:v>0.45000000000000007</c:v>
                </c:pt>
                <c:pt idx="267">
                  <c:v>0.45000000000000007</c:v>
                </c:pt>
                <c:pt idx="268">
                  <c:v>0.45000000000000007</c:v>
                </c:pt>
                <c:pt idx="269">
                  <c:v>0.45000000000000007</c:v>
                </c:pt>
                <c:pt idx="270">
                  <c:v>0.45000000000000007</c:v>
                </c:pt>
                <c:pt idx="271">
                  <c:v>0.45000000000000018</c:v>
                </c:pt>
                <c:pt idx="272">
                  <c:v>0.45000000000000018</c:v>
                </c:pt>
                <c:pt idx="273">
                  <c:v>0.45000000000000018</c:v>
                </c:pt>
                <c:pt idx="274">
                  <c:v>0.45000000000000018</c:v>
                </c:pt>
                <c:pt idx="275">
                  <c:v>0.45500000000000007</c:v>
                </c:pt>
                <c:pt idx="276">
                  <c:v>0.45500000000000007</c:v>
                </c:pt>
                <c:pt idx="277">
                  <c:v>0.45500000000000007</c:v>
                </c:pt>
                <c:pt idx="278">
                  <c:v>0.45500000000000007</c:v>
                </c:pt>
                <c:pt idx="279">
                  <c:v>0.45500000000000007</c:v>
                </c:pt>
                <c:pt idx="280">
                  <c:v>0.45500000000000007</c:v>
                </c:pt>
                <c:pt idx="281">
                  <c:v>0.45500000000000007</c:v>
                </c:pt>
                <c:pt idx="282">
                  <c:v>0.45500000000000007</c:v>
                </c:pt>
                <c:pt idx="283">
                  <c:v>0.45500000000000007</c:v>
                </c:pt>
                <c:pt idx="284">
                  <c:v>0.45500000000000007</c:v>
                </c:pt>
                <c:pt idx="285">
                  <c:v>0.45500000000000007</c:v>
                </c:pt>
                <c:pt idx="286">
                  <c:v>0.45500000000000007</c:v>
                </c:pt>
                <c:pt idx="287">
                  <c:v>0.45500000000000007</c:v>
                </c:pt>
                <c:pt idx="288">
                  <c:v>0.45500000000000018</c:v>
                </c:pt>
                <c:pt idx="289">
                  <c:v>0.45500000000000018</c:v>
                </c:pt>
                <c:pt idx="290">
                  <c:v>0.46000000000000008</c:v>
                </c:pt>
                <c:pt idx="291">
                  <c:v>0.46000000000000008</c:v>
                </c:pt>
                <c:pt idx="292">
                  <c:v>0.46000000000000008</c:v>
                </c:pt>
                <c:pt idx="293">
                  <c:v>0.46000000000000008</c:v>
                </c:pt>
                <c:pt idx="294">
                  <c:v>0.46000000000000013</c:v>
                </c:pt>
                <c:pt idx="295">
                  <c:v>0.46000000000000013</c:v>
                </c:pt>
                <c:pt idx="296">
                  <c:v>0.46000000000000013</c:v>
                </c:pt>
                <c:pt idx="297">
                  <c:v>0.46000000000000013</c:v>
                </c:pt>
                <c:pt idx="298">
                  <c:v>0.46000000000000013</c:v>
                </c:pt>
                <c:pt idx="299">
                  <c:v>0.46000000000000013</c:v>
                </c:pt>
                <c:pt idx="300">
                  <c:v>0.46000000000000013</c:v>
                </c:pt>
                <c:pt idx="301">
                  <c:v>0.46000000000000013</c:v>
                </c:pt>
                <c:pt idx="302">
                  <c:v>0.46000000000000013</c:v>
                </c:pt>
                <c:pt idx="303">
                  <c:v>0.46000000000000013</c:v>
                </c:pt>
                <c:pt idx="304">
                  <c:v>0.46000000000000013</c:v>
                </c:pt>
                <c:pt idx="305">
                  <c:v>0.46500000000000002</c:v>
                </c:pt>
                <c:pt idx="306">
                  <c:v>0.46500000000000002</c:v>
                </c:pt>
                <c:pt idx="307">
                  <c:v>0.46500000000000014</c:v>
                </c:pt>
                <c:pt idx="308">
                  <c:v>0.46500000000000014</c:v>
                </c:pt>
                <c:pt idx="309">
                  <c:v>0.46500000000000014</c:v>
                </c:pt>
                <c:pt idx="310">
                  <c:v>0.46500000000000014</c:v>
                </c:pt>
                <c:pt idx="311">
                  <c:v>0.46500000000000014</c:v>
                </c:pt>
                <c:pt idx="312">
                  <c:v>0.46500000000000014</c:v>
                </c:pt>
                <c:pt idx="313">
                  <c:v>0.46500000000000014</c:v>
                </c:pt>
                <c:pt idx="314">
                  <c:v>0.46500000000000014</c:v>
                </c:pt>
                <c:pt idx="315">
                  <c:v>0.47000000000000003</c:v>
                </c:pt>
                <c:pt idx="316">
                  <c:v>0.47000000000000008</c:v>
                </c:pt>
                <c:pt idx="317">
                  <c:v>0.47000000000000008</c:v>
                </c:pt>
                <c:pt idx="318">
                  <c:v>0.47000000000000008</c:v>
                </c:pt>
                <c:pt idx="319">
                  <c:v>0.47000000000000008</c:v>
                </c:pt>
                <c:pt idx="320">
                  <c:v>0.47000000000000008</c:v>
                </c:pt>
                <c:pt idx="321">
                  <c:v>0.47000000000000008</c:v>
                </c:pt>
                <c:pt idx="322">
                  <c:v>0.47000000000000008</c:v>
                </c:pt>
                <c:pt idx="323">
                  <c:v>0.47000000000000008</c:v>
                </c:pt>
                <c:pt idx="324">
                  <c:v>0.47000000000000008</c:v>
                </c:pt>
                <c:pt idx="325">
                  <c:v>0.47500000000000009</c:v>
                </c:pt>
                <c:pt idx="326">
                  <c:v>0.47500000000000009</c:v>
                </c:pt>
                <c:pt idx="327">
                  <c:v>0.47500000000000009</c:v>
                </c:pt>
                <c:pt idx="328">
                  <c:v>0.47500000000000009</c:v>
                </c:pt>
                <c:pt idx="329">
                  <c:v>0.47500000000000009</c:v>
                </c:pt>
                <c:pt idx="330">
                  <c:v>0.47500000000000009</c:v>
                </c:pt>
                <c:pt idx="331">
                  <c:v>0.48000000000000009</c:v>
                </c:pt>
                <c:pt idx="332">
                  <c:v>0.48000000000000009</c:v>
                </c:pt>
                <c:pt idx="333">
                  <c:v>0.48000000000000009</c:v>
                </c:pt>
                <c:pt idx="334">
                  <c:v>0.48000000000000009</c:v>
                </c:pt>
                <c:pt idx="335">
                  <c:v>0.48000000000000009</c:v>
                </c:pt>
                <c:pt idx="336">
                  <c:v>0.48000000000000009</c:v>
                </c:pt>
                <c:pt idx="337">
                  <c:v>0.48500000000000004</c:v>
                </c:pt>
                <c:pt idx="338">
                  <c:v>0.48500000000000004</c:v>
                </c:pt>
                <c:pt idx="339">
                  <c:v>0.48500000000000004</c:v>
                </c:pt>
                <c:pt idx="340">
                  <c:v>0.4900000000000001</c:v>
                </c:pt>
                <c:pt idx="341">
                  <c:v>0.4900000000000001</c:v>
                </c:pt>
                <c:pt idx="342">
                  <c:v>0.4900000000000001</c:v>
                </c:pt>
                <c:pt idx="343">
                  <c:v>0.49500000000000011</c:v>
                </c:pt>
                <c:pt idx="344">
                  <c:v>0.50000000000000011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64-4E86-A0B9-C266856E5F90}"/>
            </c:ext>
          </c:extLst>
        </c:ser>
        <c:ser>
          <c:idx val="9"/>
          <c:order val="9"/>
          <c:tx>
            <c:strRef>
              <c:f>DATA!$Q$1</c:f>
              <c:strCache>
                <c:ptCount val="1"/>
                <c:pt idx="0">
                  <c:v>DIR90DEG_N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DATA!$Q$2:$Q$346</c:f>
              <c:numCache>
                <c:formatCode>General</c:formatCode>
                <c:ptCount val="345"/>
                <c:pt idx="0">
                  <c:v>0.60807796615506815</c:v>
                </c:pt>
                <c:pt idx="1">
                  <c:v>0.60751843867957966</c:v>
                </c:pt>
                <c:pt idx="2">
                  <c:v>0.614750734814555</c:v>
                </c:pt>
                <c:pt idx="3">
                  <c:v>0.60781600102160427</c:v>
                </c:pt>
                <c:pt idx="4">
                  <c:v>0.62199957004510276</c:v>
                </c:pt>
                <c:pt idx="5">
                  <c:v>0.63413543521765625</c:v>
                </c:pt>
                <c:pt idx="6">
                  <c:v>0.62930300783240456</c:v>
                </c:pt>
                <c:pt idx="7">
                  <c:v>0.6446242254326654</c:v>
                </c:pt>
                <c:pt idx="8">
                  <c:v>0.61551251778512994</c:v>
                </c:pt>
                <c:pt idx="9">
                  <c:v>0.63675900815808795</c:v>
                </c:pt>
                <c:pt idx="10">
                  <c:v>0.65493914728994251</c:v>
                </c:pt>
                <c:pt idx="11">
                  <c:v>0.62361024704762347</c:v>
                </c:pt>
                <c:pt idx="12">
                  <c:v>0.70041874091945233</c:v>
                </c:pt>
                <c:pt idx="13">
                  <c:v>0.66969241357699016</c:v>
                </c:pt>
                <c:pt idx="14">
                  <c:v>0.63918003714307148</c:v>
                </c:pt>
                <c:pt idx="15">
                  <c:v>0.60991644251268151</c:v>
                </c:pt>
                <c:pt idx="16">
                  <c:v>0.63189139748534906</c:v>
                </c:pt>
                <c:pt idx="17">
                  <c:v>0.71787689579243608</c:v>
                </c:pt>
                <c:pt idx="18">
                  <c:v>0.65032362024882617</c:v>
                </c:pt>
                <c:pt idx="19">
                  <c:v>0.61839671310994915</c:v>
                </c:pt>
                <c:pt idx="20">
                  <c:v>0.67830270171157525</c:v>
                </c:pt>
                <c:pt idx="21">
                  <c:v>0.64428621325546631</c:v>
                </c:pt>
                <c:pt idx="22">
                  <c:v>0.66511740626914106</c:v>
                </c:pt>
                <c:pt idx="23">
                  <c:v>0.68383041460635918</c:v>
                </c:pt>
                <c:pt idx="24">
                  <c:v>0.64010877716346803</c:v>
                </c:pt>
                <c:pt idx="25">
                  <c:v>0.75180733106643272</c:v>
                </c:pt>
                <c:pt idx="26">
                  <c:v>0.6514658987851929</c:v>
                </c:pt>
                <c:pt idx="27">
                  <c:v>0.67486823467510404</c:v>
                </c:pt>
                <c:pt idx="28">
                  <c:v>0.7342643331133395</c:v>
                </c:pt>
                <c:pt idx="29">
                  <c:v>0.69729535971527656</c:v>
                </c:pt>
                <c:pt idx="30">
                  <c:v>0.6616702194336247</c:v>
                </c:pt>
                <c:pt idx="31">
                  <c:v>0.62733838008303722</c:v>
                </c:pt>
                <c:pt idx="32">
                  <c:v>0.78846268475299253</c:v>
                </c:pt>
                <c:pt idx="33">
                  <c:v>0.71603790873174955</c:v>
                </c:pt>
                <c:pt idx="34">
                  <c:v>0.68046501169027462</c:v>
                </c:pt>
                <c:pt idx="35">
                  <c:v>0.64648444505189973</c:v>
                </c:pt>
                <c:pt idx="36">
                  <c:v>0.61446452092418902</c:v>
                </c:pt>
                <c:pt idx="37">
                  <c:v>0.63666763670109383</c:v>
                </c:pt>
                <c:pt idx="38">
                  <c:v>0.6919192101774384</c:v>
                </c:pt>
                <c:pt idx="39">
                  <c:v>0.65838662553099003</c:v>
                </c:pt>
                <c:pt idx="40">
                  <c:v>0.68404517221572869</c:v>
                </c:pt>
                <c:pt idx="41">
                  <c:v>0.64829218533722233</c:v>
                </c:pt>
                <c:pt idx="42">
                  <c:v>0.748867398985404</c:v>
                </c:pt>
                <c:pt idx="43">
                  <c:v>0.71009230338756879</c:v>
                </c:pt>
                <c:pt idx="44">
                  <c:v>0.67284298876677406</c:v>
                </c:pt>
                <c:pt idx="45">
                  <c:v>0.77338618447926089</c:v>
                </c:pt>
                <c:pt idx="46">
                  <c:v>0.73400462913419551</c:v>
                </c:pt>
                <c:pt idx="47">
                  <c:v>0.69576052596455074</c:v>
                </c:pt>
                <c:pt idx="48">
                  <c:v>0.65873939115235425</c:v>
                </c:pt>
                <c:pt idx="49">
                  <c:v>0.62410197605211959</c:v>
                </c:pt>
                <c:pt idx="50">
                  <c:v>0.66442876349075186</c:v>
                </c:pt>
                <c:pt idx="51">
                  <c:v>0.69227668702670542</c:v>
                </c:pt>
                <c:pt idx="52">
                  <c:v>0.65632262084004944</c:v>
                </c:pt>
                <c:pt idx="53">
                  <c:v>0.76039502164341066</c:v>
                </c:pt>
                <c:pt idx="54">
                  <c:v>0.68322515884911927</c:v>
                </c:pt>
                <c:pt idx="55">
                  <c:v>0.79216249888296331</c:v>
                </c:pt>
                <c:pt idx="56">
                  <c:v>0.7103284922472598</c:v>
                </c:pt>
                <c:pt idx="57">
                  <c:v>0.67105797167834802</c:v>
                </c:pt>
                <c:pt idx="58">
                  <c:v>0.63417694415363535</c:v>
                </c:pt>
                <c:pt idx="59">
                  <c:v>0.81748460415464141</c:v>
                </c:pt>
                <c:pt idx="60">
                  <c:v>0.73433293320975479</c:v>
                </c:pt>
                <c:pt idx="61">
                  <c:v>0.65688676065877394</c:v>
                </c:pt>
                <c:pt idx="62">
                  <c:v>0.62136263302992967</c:v>
                </c:pt>
                <c:pt idx="63">
                  <c:v>0.72169945220350251</c:v>
                </c:pt>
                <c:pt idx="64">
                  <c:v>0.64615320961671574</c:v>
                </c:pt>
                <c:pt idx="65">
                  <c:v>0.75066670204616515</c:v>
                </c:pt>
                <c:pt idx="66">
                  <c:v>0.77551120399875695</c:v>
                </c:pt>
                <c:pt idx="67">
                  <c:v>0.69441715630358303</c:v>
                </c:pt>
                <c:pt idx="68">
                  <c:v>0.66956555709901633</c:v>
                </c:pt>
                <c:pt idx="69">
                  <c:v>0.69876914763276721</c:v>
                </c:pt>
                <c:pt idx="70">
                  <c:v>0.66386586362475164</c:v>
                </c:pt>
                <c:pt idx="71">
                  <c:v>0.65558303647966376</c:v>
                </c:pt>
                <c:pt idx="72">
                  <c:v>0.76533189561605075</c:v>
                </c:pt>
                <c:pt idx="73">
                  <c:v>0.68344976241168731</c:v>
                </c:pt>
                <c:pt idx="74">
                  <c:v>0.71091515617028822</c:v>
                </c:pt>
                <c:pt idx="75">
                  <c:v>0.67053930287984542</c:v>
                </c:pt>
                <c:pt idx="76">
                  <c:v>0.63272898124883881</c:v>
                </c:pt>
                <c:pt idx="77">
                  <c:v>0.7683873885923973</c:v>
                </c:pt>
                <c:pt idx="78">
                  <c:v>0.7315372652581934</c:v>
                </c:pt>
                <c:pt idx="79">
                  <c:v>0.69309395550513797</c:v>
                </c:pt>
                <c:pt idx="80">
                  <c:v>0.84565092950228737</c:v>
                </c:pt>
                <c:pt idx="81">
                  <c:v>0.80659589779235563</c:v>
                </c:pt>
                <c:pt idx="82">
                  <c:v>0.72379975806517616</c:v>
                </c:pt>
                <c:pt idx="83">
                  <c:v>0.64466737609265656</c:v>
                </c:pt>
                <c:pt idx="84">
                  <c:v>0.84210962981436199</c:v>
                </c:pt>
                <c:pt idx="85">
                  <c:v>0.79726826960804398</c:v>
                </c:pt>
                <c:pt idx="86">
                  <c:v>0.75374510049721777</c:v>
                </c:pt>
                <c:pt idx="87">
                  <c:v>0.67092754878648642</c:v>
                </c:pt>
                <c:pt idx="88">
                  <c:v>0.77229956563942037</c:v>
                </c:pt>
                <c:pt idx="89">
                  <c:v>0.70183192405628581</c:v>
                </c:pt>
                <c:pt idx="90">
                  <c:v>0.6646206050601865</c:v>
                </c:pt>
                <c:pt idx="91">
                  <c:v>0.9010118008258412</c:v>
                </c:pt>
                <c:pt idx="92">
                  <c:v>0.68434077075235089</c:v>
                </c:pt>
                <c:pt idx="93">
                  <c:v>0.63199799694481718</c:v>
                </c:pt>
                <c:pt idx="94">
                  <c:v>0.6735150776237705</c:v>
                </c:pt>
                <c:pt idx="95">
                  <c:v>0.70352641970345142</c:v>
                </c:pt>
                <c:pt idx="96">
                  <c:v>0.73858515264798519</c:v>
                </c:pt>
                <c:pt idx="97">
                  <c:v>0.81560502434072391</c:v>
                </c:pt>
                <c:pt idx="98">
                  <c:v>0.77704705325694612</c:v>
                </c:pt>
                <c:pt idx="99">
                  <c:v>0.73594038030717623</c:v>
                </c:pt>
                <c:pt idx="100">
                  <c:v>0.69530919396619373</c:v>
                </c:pt>
                <c:pt idx="101">
                  <c:v>0.65546417532598489</c:v>
                </c:pt>
                <c:pt idx="102">
                  <c:v>0.86027300587380129</c:v>
                </c:pt>
                <c:pt idx="103">
                  <c:v>0.81600302170540073</c:v>
                </c:pt>
                <c:pt idx="104">
                  <c:v>0.77113093130681631</c:v>
                </c:pt>
                <c:pt idx="105">
                  <c:v>0.72681482612943327</c:v>
                </c:pt>
                <c:pt idx="106">
                  <c:v>0.64470108019230399</c:v>
                </c:pt>
                <c:pt idx="107">
                  <c:v>0.94632684421122426</c:v>
                </c:pt>
                <c:pt idx="108">
                  <c:v>0.89965415026416029</c:v>
                </c:pt>
                <c:pt idx="109">
                  <c:v>0.85113882805723617</c:v>
                </c:pt>
                <c:pt idx="110">
                  <c:v>0.80369667227140651</c:v>
                </c:pt>
                <c:pt idx="111">
                  <c:v>0.75681684065032184</c:v>
                </c:pt>
                <c:pt idx="112">
                  <c:v>0.71255179481038278</c:v>
                </c:pt>
                <c:pt idx="113">
                  <c:v>0.67081247502539987</c:v>
                </c:pt>
                <c:pt idx="114">
                  <c:v>0.77174810865713039</c:v>
                </c:pt>
                <c:pt idx="115">
                  <c:v>0.67310212168663364</c:v>
                </c:pt>
                <c:pt idx="116">
                  <c:v>0.90465543580503716</c:v>
                </c:pt>
                <c:pt idx="117">
                  <c:v>0.6763082091590672</c:v>
                </c:pt>
                <c:pt idx="118">
                  <c:v>0.73105520947816194</c:v>
                </c:pt>
                <c:pt idx="119">
                  <c:v>0.70637597243671502</c:v>
                </c:pt>
                <c:pt idx="120">
                  <c:v>0.67681527275842512</c:v>
                </c:pt>
                <c:pt idx="121">
                  <c:v>0.74275371357172504</c:v>
                </c:pt>
                <c:pt idx="122">
                  <c:v>0.70915784600269394</c:v>
                </c:pt>
                <c:pt idx="123">
                  <c:v>0.78452437601050939</c:v>
                </c:pt>
                <c:pt idx="124">
                  <c:v>0.70614513116059441</c:v>
                </c:pt>
                <c:pt idx="125">
                  <c:v>0.6662841289868523</c:v>
                </c:pt>
                <c:pt idx="126">
                  <c:v>0.87056600791502248</c:v>
                </c:pt>
                <c:pt idx="127">
                  <c:v>0.83021233302723829</c:v>
                </c:pt>
                <c:pt idx="128">
                  <c:v>0.78611789530551945</c:v>
                </c:pt>
                <c:pt idx="129">
                  <c:v>0.7418880610261227</c:v>
                </c:pt>
                <c:pt idx="130">
                  <c:v>0.69799850148131526</c:v>
                </c:pt>
                <c:pt idx="131">
                  <c:v>0.65673851303844344</c:v>
                </c:pt>
                <c:pt idx="132">
                  <c:v>0.96542226680452381</c:v>
                </c:pt>
                <c:pt idx="133">
                  <c:v>0.92299741305233274</c:v>
                </c:pt>
                <c:pt idx="134">
                  <c:v>0.87535008442227635</c:v>
                </c:pt>
                <c:pt idx="135">
                  <c:v>0.82634215824736323</c:v>
                </c:pt>
                <c:pt idx="136">
                  <c:v>0.77769784251007412</c:v>
                </c:pt>
                <c:pt idx="137">
                  <c:v>0.73063038817994397</c:v>
                </c:pt>
                <c:pt idx="138">
                  <c:v>0.68653943350357216</c:v>
                </c:pt>
                <c:pt idx="139">
                  <c:v>0.64506465225279364</c:v>
                </c:pt>
                <c:pt idx="140">
                  <c:v>0.81885962389133393</c:v>
                </c:pt>
                <c:pt idx="141">
                  <c:v>0.74613932992981324</c:v>
                </c:pt>
                <c:pt idx="142">
                  <c:v>0.67682671074376388</c:v>
                </c:pt>
                <c:pt idx="143">
                  <c:v>0.6932263313175</c:v>
                </c:pt>
                <c:pt idx="144">
                  <c:v>0.67742652888873822</c:v>
                </c:pt>
                <c:pt idx="145">
                  <c:v>0.72543198035510659</c:v>
                </c:pt>
                <c:pt idx="146">
                  <c:v>0.70707675739643749</c:v>
                </c:pt>
                <c:pt idx="147">
                  <c:v>0.68134535333423452</c:v>
                </c:pt>
                <c:pt idx="148">
                  <c:v>0.76608533979516413</c:v>
                </c:pt>
                <c:pt idx="149">
                  <c:v>0.74381575405133116</c:v>
                </c:pt>
                <c:pt idx="150">
                  <c:v>0.71445282655385323</c:v>
                </c:pt>
                <c:pt idx="151">
                  <c:v>0.81520983413732839</c:v>
                </c:pt>
                <c:pt idx="152">
                  <c:v>0.78764291584836577</c:v>
                </c:pt>
                <c:pt idx="153">
                  <c:v>0.75379730854618765</c:v>
                </c:pt>
                <c:pt idx="154">
                  <c:v>0.71561050369053358</c:v>
                </c:pt>
                <c:pt idx="155">
                  <c:v>0.87218761206139261</c:v>
                </c:pt>
                <c:pt idx="156">
                  <c:v>0.83816442955848558</c:v>
                </c:pt>
                <c:pt idx="157">
                  <c:v>0.79785319755147699</c:v>
                </c:pt>
                <c:pt idx="158">
                  <c:v>0.71133763965986807</c:v>
                </c:pt>
                <c:pt idx="159">
                  <c:v>0.6689539388841429</c:v>
                </c:pt>
                <c:pt idx="160">
                  <c:v>0.93450619300045468</c:v>
                </c:pt>
                <c:pt idx="161">
                  <c:v>0.89273763444875398</c:v>
                </c:pt>
                <c:pt idx="162">
                  <c:v>0.84526824691952263</c:v>
                </c:pt>
                <c:pt idx="163">
                  <c:v>0.79683305932109905</c:v>
                </c:pt>
                <c:pt idx="164">
                  <c:v>0.74817526021003045</c:v>
                </c:pt>
                <c:pt idx="165">
                  <c:v>0.70221719929575577</c:v>
                </c:pt>
                <c:pt idx="166">
                  <c:v>0.65880361508012508</c:v>
                </c:pt>
                <c:pt idx="167">
                  <c:v>0.99681992170163725</c:v>
                </c:pt>
                <c:pt idx="168">
                  <c:v>0.94536638136339346</c:v>
                </c:pt>
                <c:pt idx="169">
                  <c:v>0.89146797032671032</c:v>
                </c:pt>
                <c:pt idx="170">
                  <c:v>0.83738758751076614</c:v>
                </c:pt>
                <c:pt idx="171">
                  <c:v>0.78503890918932029</c:v>
                </c:pt>
                <c:pt idx="172">
                  <c:v>0.73579645149952033</c:v>
                </c:pt>
                <c:pt idx="173">
                  <c:v>0.68920394994645207</c:v>
                </c:pt>
                <c:pt idx="174">
                  <c:v>0.64679716389007713</c:v>
                </c:pt>
                <c:pt idx="175">
                  <c:v>0.68104892691314134</c:v>
                </c:pt>
                <c:pt idx="176">
                  <c:v>0.75488149593904008</c:v>
                </c:pt>
                <c:pt idx="177">
                  <c:v>0.67673174375513534</c:v>
                </c:pt>
                <c:pt idx="178">
                  <c:v>0.70492610342512696</c:v>
                </c:pt>
                <c:pt idx="179">
                  <c:v>0.6846451798297355</c:v>
                </c:pt>
                <c:pt idx="180">
                  <c:v>0.74137084119595753</c:v>
                </c:pt>
                <c:pt idx="181">
                  <c:v>0.7175253019237906</c:v>
                </c:pt>
                <c:pt idx="182">
                  <c:v>0.68789095269037726</c:v>
                </c:pt>
                <c:pt idx="183">
                  <c:v>0.78626111697601098</c:v>
                </c:pt>
                <c:pt idx="184">
                  <c:v>0.72365321977426411</c:v>
                </c:pt>
                <c:pt idx="185">
                  <c:v>0.68131646577690219</c:v>
                </c:pt>
                <c:pt idx="186">
                  <c:v>0.90079207568825626</c:v>
                </c:pt>
                <c:pt idx="187">
                  <c:v>0.81253963982734856</c:v>
                </c:pt>
                <c:pt idx="188">
                  <c:v>0.71761078265910261</c:v>
                </c:pt>
                <c:pt idx="189">
                  <c:v>0.67309327781330208</c:v>
                </c:pt>
                <c:pt idx="190">
                  <c:v>0.96686846754503708</c:v>
                </c:pt>
                <c:pt idx="191">
                  <c:v>0.91557468867895486</c:v>
                </c:pt>
                <c:pt idx="192">
                  <c:v>0.86213790367844856</c:v>
                </c:pt>
                <c:pt idx="193">
                  <c:v>0.80782427519143207</c:v>
                </c:pt>
                <c:pt idx="194">
                  <c:v>0.756052886849371</c:v>
                </c:pt>
                <c:pt idx="195">
                  <c:v>0.70723980720873725</c:v>
                </c:pt>
                <c:pt idx="196">
                  <c:v>0.6620154703250819</c:v>
                </c:pt>
                <c:pt idx="197">
                  <c:v>0.7579931478828682</c:v>
                </c:pt>
                <c:pt idx="198">
                  <c:v>0.68670952524672813</c:v>
                </c:pt>
                <c:pt idx="199">
                  <c:v>0.83955395809290345</c:v>
                </c:pt>
                <c:pt idx="200">
                  <c:v>0.80560373436513633</c:v>
                </c:pt>
                <c:pt idx="201">
                  <c:v>0.76565862620638203</c:v>
                </c:pt>
                <c:pt idx="202">
                  <c:v>0.72374250763738346</c:v>
                </c:pt>
                <c:pt idx="203">
                  <c:v>0.8589490612287759</c:v>
                </c:pt>
                <c:pt idx="204">
                  <c:v>0.76471186965755822</c:v>
                </c:pt>
                <c:pt idx="205">
                  <c:v>0.6864300534199862</c:v>
                </c:pt>
                <c:pt idx="206">
                  <c:v>0.7183591016034816</c:v>
                </c:pt>
                <c:pt idx="207">
                  <c:v>0.69341236651490668</c:v>
                </c:pt>
                <c:pt idx="208">
                  <c:v>0.72986444395426642</c:v>
                </c:pt>
                <c:pt idx="209">
                  <c:v>0.82455069343738574</c:v>
                </c:pt>
                <c:pt idx="210">
                  <c:v>0.68749573548800291</c:v>
                </c:pt>
                <c:pt idx="211">
                  <c:v>1</c:v>
                </c:pt>
                <c:pt idx="212">
                  <c:v>0.66680861353289722</c:v>
                </c:pt>
                <c:pt idx="213">
                  <c:v>0.75880639358814828</c:v>
                </c:pt>
                <c:pt idx="214">
                  <c:v>0.69553876617960619</c:v>
                </c:pt>
                <c:pt idx="215">
                  <c:v>0.80808256930480504</c:v>
                </c:pt>
                <c:pt idx="216">
                  <c:v>0.77364623887099782</c:v>
                </c:pt>
                <c:pt idx="217">
                  <c:v>0.73437681498110174</c:v>
                </c:pt>
                <c:pt idx="218">
                  <c:v>0.69340853716429496</c:v>
                </c:pt>
                <c:pt idx="219">
                  <c:v>0.86654212268366981</c:v>
                </c:pt>
                <c:pt idx="220">
                  <c:v>0.77947390745125167</c:v>
                </c:pt>
                <c:pt idx="221">
                  <c:v>0.73258951565078723</c:v>
                </c:pt>
                <c:pt idx="222">
                  <c:v>0.93176109780441996</c:v>
                </c:pt>
                <c:pt idx="223">
                  <c:v>0.88140862704068834</c:v>
                </c:pt>
                <c:pt idx="224">
                  <c:v>0.82849295376526821</c:v>
                </c:pt>
                <c:pt idx="225">
                  <c:v>0.77569780248258802</c:v>
                </c:pt>
                <c:pt idx="226">
                  <c:v>0.72536561193643012</c:v>
                </c:pt>
                <c:pt idx="227">
                  <c:v>0.67802667712955567</c:v>
                </c:pt>
                <c:pt idx="228">
                  <c:v>0.94039417117421209</c:v>
                </c:pt>
                <c:pt idx="229">
                  <c:v>0.87915569583604114</c:v>
                </c:pt>
                <c:pt idx="230">
                  <c:v>0.82052922571207676</c:v>
                </c:pt>
                <c:pt idx="231">
                  <c:v>0.76470515926030569</c:v>
                </c:pt>
                <c:pt idx="232">
                  <c:v>0.7132474995030329</c:v>
                </c:pt>
                <c:pt idx="233">
                  <c:v>0.69449020910489989</c:v>
                </c:pt>
                <c:pt idx="234">
                  <c:v>0.69727397270466485</c:v>
                </c:pt>
                <c:pt idx="235">
                  <c:v>0.7334125465157767</c:v>
                </c:pt>
                <c:pt idx="236">
                  <c:v>0.70345139879722751</c:v>
                </c:pt>
                <c:pt idx="237">
                  <c:v>0.77841987652682354</c:v>
                </c:pt>
                <c:pt idx="238">
                  <c:v>0.74334230371759502</c:v>
                </c:pt>
                <c:pt idx="239">
                  <c:v>0.70494110080730155</c:v>
                </c:pt>
                <c:pt idx="240">
                  <c:v>0.83215281436585808</c:v>
                </c:pt>
                <c:pt idx="241">
                  <c:v>0.79101185881752445</c:v>
                </c:pt>
                <c:pt idx="242">
                  <c:v>0.7464469849023283</c:v>
                </c:pt>
                <c:pt idx="243">
                  <c:v>0.70150947369811967</c:v>
                </c:pt>
                <c:pt idx="244">
                  <c:v>0.89492450382786526</c:v>
                </c:pt>
                <c:pt idx="245">
                  <c:v>0.84594326441664913</c:v>
                </c:pt>
                <c:pt idx="246">
                  <c:v>0.79404628845920966</c:v>
                </c:pt>
                <c:pt idx="247">
                  <c:v>0.74326619528368854</c:v>
                </c:pt>
                <c:pt idx="248">
                  <c:v>0.96458024850297308</c:v>
                </c:pt>
                <c:pt idx="249">
                  <c:v>0.90554235882282941</c:v>
                </c:pt>
                <c:pt idx="250">
                  <c:v>0.84576383652260911</c:v>
                </c:pt>
                <c:pt idx="251">
                  <c:v>0.78824501470644437</c:v>
                </c:pt>
                <c:pt idx="252">
                  <c:v>0.73388841716926112</c:v>
                </c:pt>
                <c:pt idx="253">
                  <c:v>0.68445294512756893</c:v>
                </c:pt>
                <c:pt idx="254">
                  <c:v>0.71010309276792138</c:v>
                </c:pt>
                <c:pt idx="255">
                  <c:v>0.75024678178741955</c:v>
                </c:pt>
                <c:pt idx="256">
                  <c:v>0.71521525520596696</c:v>
                </c:pt>
                <c:pt idx="257">
                  <c:v>0.79951268320705382</c:v>
                </c:pt>
                <c:pt idx="258">
                  <c:v>0.75900271700619037</c:v>
                </c:pt>
                <c:pt idx="259">
                  <c:v>0.71538420478312081</c:v>
                </c:pt>
                <c:pt idx="260">
                  <c:v>0.85842001189446182</c:v>
                </c:pt>
                <c:pt idx="261">
                  <c:v>0.76002558783797314</c:v>
                </c:pt>
                <c:pt idx="262">
                  <c:v>0.92643043058738872</c:v>
                </c:pt>
                <c:pt idx="263">
                  <c:v>0.86840092825692217</c:v>
                </c:pt>
                <c:pt idx="264">
                  <c:v>0.81073120726637637</c:v>
                </c:pt>
                <c:pt idx="265">
                  <c:v>0.75489393309397523</c:v>
                </c:pt>
                <c:pt idx="266">
                  <c:v>0.70291647078478126</c:v>
                </c:pt>
                <c:pt idx="267">
                  <c:v>0.99988770904623336</c:v>
                </c:pt>
                <c:pt idx="268">
                  <c:v>0.86480187659965402</c:v>
                </c:pt>
                <c:pt idx="269">
                  <c:v>0.74416989160095803</c:v>
                </c:pt>
                <c:pt idx="270">
                  <c:v>0.69191719822109532</c:v>
                </c:pt>
                <c:pt idx="271">
                  <c:v>0.810143138377728</c:v>
                </c:pt>
                <c:pt idx="272">
                  <c:v>0.71120574936735503</c:v>
                </c:pt>
                <c:pt idx="273">
                  <c:v>0.93124380006153928</c:v>
                </c:pt>
                <c:pt idx="274">
                  <c:v>0.8015870506767302</c:v>
                </c:pt>
                <c:pt idx="275">
                  <c:v>0.72428617993748245</c:v>
                </c:pt>
                <c:pt idx="276">
                  <c:v>0.76900067301436015</c:v>
                </c:pt>
                <c:pt idx="277">
                  <c:v>0.72850524319131504</c:v>
                </c:pt>
                <c:pt idx="278">
                  <c:v>0.82337355868378947</c:v>
                </c:pt>
                <c:pt idx="279">
                  <c:v>0.77582463109142019</c:v>
                </c:pt>
                <c:pt idx="280">
                  <c:v>0.72783907465860853</c:v>
                </c:pt>
                <c:pt idx="281">
                  <c:v>0.88726840894019565</c:v>
                </c:pt>
                <c:pt idx="282">
                  <c:v>0.83107374632344377</c:v>
                </c:pt>
                <c:pt idx="283">
                  <c:v>0.77546020350560674</c:v>
                </c:pt>
                <c:pt idx="284">
                  <c:v>0.95973255568889115</c:v>
                </c:pt>
                <c:pt idx="285">
                  <c:v>0.89344532806413046</c:v>
                </c:pt>
                <c:pt idx="286">
                  <c:v>0.76808255421348048</c:v>
                </c:pt>
                <c:pt idx="287">
                  <c:v>0.71305783623150376</c:v>
                </c:pt>
                <c:pt idx="288">
                  <c:v>0.7220274016348549</c:v>
                </c:pt>
                <c:pt idx="289">
                  <c:v>0.82861358591491674</c:v>
                </c:pt>
                <c:pt idx="290">
                  <c:v>0.74078240667585737</c:v>
                </c:pt>
                <c:pt idx="291">
                  <c:v>0.78988626080514102</c:v>
                </c:pt>
                <c:pt idx="292">
                  <c:v>0.74357031484431624</c:v>
                </c:pt>
                <c:pt idx="293">
                  <c:v>0.72413036515517881</c:v>
                </c:pt>
                <c:pt idx="294">
                  <c:v>0.84900928778864992</c:v>
                </c:pt>
                <c:pt idx="295">
                  <c:v>0.79507941214019462</c:v>
                </c:pt>
                <c:pt idx="296">
                  <c:v>0.74157218395610669</c:v>
                </c:pt>
                <c:pt idx="297">
                  <c:v>0.91858043623442398</c:v>
                </c:pt>
                <c:pt idx="298">
                  <c:v>0.85436366081793136</c:v>
                </c:pt>
                <c:pt idx="299">
                  <c:v>0.79215373762545394</c:v>
                </c:pt>
                <c:pt idx="300">
                  <c:v>0.73484128320908781</c:v>
                </c:pt>
                <c:pt idx="301">
                  <c:v>0.99657990927054574</c:v>
                </c:pt>
                <c:pt idx="302">
                  <c:v>0.91989739778698765</c:v>
                </c:pt>
                <c:pt idx="303">
                  <c:v>0.84836860946859272</c:v>
                </c:pt>
                <c:pt idx="304">
                  <c:v>0.78311629058240029</c:v>
                </c:pt>
                <c:pt idx="305">
                  <c:v>0.75872241554746878</c:v>
                </c:pt>
                <c:pt idx="306">
                  <c:v>0.81599889436820638</c:v>
                </c:pt>
                <c:pt idx="307">
                  <c:v>0.81292200828694894</c:v>
                </c:pt>
                <c:pt idx="308">
                  <c:v>0.76070065724827662</c:v>
                </c:pt>
                <c:pt idx="309">
                  <c:v>0.87775312979667997</c:v>
                </c:pt>
                <c:pt idx="310">
                  <c:v>0.75712841856603885</c:v>
                </c:pt>
                <c:pt idx="311">
                  <c:v>0.95292794944004311</c:v>
                </c:pt>
                <c:pt idx="312">
                  <c:v>0.87924725660290681</c:v>
                </c:pt>
                <c:pt idx="313">
                  <c:v>0.81118179246953592</c:v>
                </c:pt>
                <c:pt idx="314">
                  <c:v>0.74899846251251889</c:v>
                </c:pt>
                <c:pt idx="315">
                  <c:v>0.77929534291051528</c:v>
                </c:pt>
                <c:pt idx="316">
                  <c:v>0.8387683713229076</c:v>
                </c:pt>
                <c:pt idx="317">
                  <c:v>0.77946467785302509</c:v>
                </c:pt>
                <c:pt idx="318">
                  <c:v>0.9089345857364578</c:v>
                </c:pt>
                <c:pt idx="319">
                  <c:v>0.83927174942850891</c:v>
                </c:pt>
                <c:pt idx="320">
                  <c:v>0.77478730642984706</c:v>
                </c:pt>
                <c:pt idx="321">
                  <c:v>0.98960225317597561</c:v>
                </c:pt>
                <c:pt idx="322">
                  <c:v>0.90708960528575366</c:v>
                </c:pt>
                <c:pt idx="323">
                  <c:v>0.83173908289509269</c:v>
                </c:pt>
                <c:pt idx="324">
                  <c:v>0.76487318038429697</c:v>
                </c:pt>
                <c:pt idx="325">
                  <c:v>0.80186417718867198</c:v>
                </c:pt>
                <c:pt idx="326">
                  <c:v>0.86674216609984678</c:v>
                </c:pt>
                <c:pt idx="327">
                  <c:v>0.80087397542610417</c:v>
                </c:pt>
                <c:pt idx="328">
                  <c:v>0.94329319261525568</c:v>
                </c:pt>
                <c:pt idx="329">
                  <c:v>0.86520354161761881</c:v>
                </c:pt>
                <c:pt idx="330">
                  <c:v>0.79392594231670965</c:v>
                </c:pt>
                <c:pt idx="331">
                  <c:v>0.82712293325911379</c:v>
                </c:pt>
                <c:pt idx="332">
                  <c:v>0.89824016541961094</c:v>
                </c:pt>
                <c:pt idx="333">
                  <c:v>0.82421827903774414</c:v>
                </c:pt>
                <c:pt idx="334">
                  <c:v>0.9813638846683792</c:v>
                </c:pt>
                <c:pt idx="335">
                  <c:v>0.89302819027217251</c:v>
                </c:pt>
                <c:pt idx="336">
                  <c:v>0.81566386769669974</c:v>
                </c:pt>
                <c:pt idx="337">
                  <c:v>0.85543413832072313</c:v>
                </c:pt>
                <c:pt idx="338">
                  <c:v>0.93247997474921707</c:v>
                </c:pt>
                <c:pt idx="339">
                  <c:v>0.85018924321486533</c:v>
                </c:pt>
                <c:pt idx="340">
                  <c:v>0.88617815509769582</c:v>
                </c:pt>
                <c:pt idx="341">
                  <c:v>0.97028972039498795</c:v>
                </c:pt>
                <c:pt idx="342">
                  <c:v>0.8794461168594222</c:v>
                </c:pt>
                <c:pt idx="343">
                  <c:v>0.92079715985836741</c:v>
                </c:pt>
                <c:pt idx="344">
                  <c:v>0.95902460950649204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64-4E86-A0B9-C266856E5F90}"/>
            </c:ext>
          </c:extLst>
        </c:ser>
        <c:ser>
          <c:idx val="10"/>
          <c:order val="10"/>
          <c:tx>
            <c:strRef>
              <c:f>DATA!$R$1</c:f>
              <c:strCache>
                <c:ptCount val="1"/>
                <c:pt idx="0">
                  <c:v>DIR20DEG_N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DATA!$R$2:$R$346</c:f>
              <c:numCache>
                <c:formatCode>General</c:formatCode>
                <c:ptCount val="345"/>
                <c:pt idx="0">
                  <c:v>0.71482276523268629</c:v>
                </c:pt>
                <c:pt idx="1">
                  <c:v>0.77605980030374222</c:v>
                </c:pt>
                <c:pt idx="2">
                  <c:v>0.88810528542094613</c:v>
                </c:pt>
                <c:pt idx="3">
                  <c:v>0.86018979930021644</c:v>
                </c:pt>
                <c:pt idx="4">
                  <c:v>0.89975486946951178</c:v>
                </c:pt>
                <c:pt idx="5">
                  <c:v>0.85840105049587345</c:v>
                </c:pt>
                <c:pt idx="6">
                  <c:v>0.97575496583519461</c:v>
                </c:pt>
                <c:pt idx="7">
                  <c:v>0.89562582492547615</c:v>
                </c:pt>
                <c:pt idx="8">
                  <c:v>0.89129854630805128</c:v>
                </c:pt>
                <c:pt idx="9">
                  <c:v>0.98551789272226353</c:v>
                </c:pt>
                <c:pt idx="10">
                  <c:v>0.95347130976211369</c:v>
                </c:pt>
                <c:pt idx="11">
                  <c:v>0.9636341166099639</c:v>
                </c:pt>
                <c:pt idx="12">
                  <c:v>0.98263549537532735</c:v>
                </c:pt>
                <c:pt idx="13">
                  <c:v>0.95327356499852645</c:v>
                </c:pt>
                <c:pt idx="14">
                  <c:v>0.9262842749829997</c:v>
                </c:pt>
                <c:pt idx="15">
                  <c:v>0.9310076526755261</c:v>
                </c:pt>
                <c:pt idx="16">
                  <c:v>1</c:v>
                </c:pt>
                <c:pt idx="17">
                  <c:v>0.96803829736067526</c:v>
                </c:pt>
                <c:pt idx="18">
                  <c:v>0.99680608405658877</c:v>
                </c:pt>
                <c:pt idx="19">
                  <c:v>0.71405569080068065</c:v>
                </c:pt>
                <c:pt idx="20">
                  <c:v>0.94708516723658465</c:v>
                </c:pt>
                <c:pt idx="21">
                  <c:v>0.97931777256270136</c:v>
                </c:pt>
                <c:pt idx="22">
                  <c:v>0.9447994058295025</c:v>
                </c:pt>
                <c:pt idx="23">
                  <c:v>0.87131403751443526</c:v>
                </c:pt>
                <c:pt idx="24">
                  <c:v>0.99723096699919289</c:v>
                </c:pt>
                <c:pt idx="25">
                  <c:v>0.94235857875100637</c:v>
                </c:pt>
                <c:pt idx="26">
                  <c:v>0.94441371924405382</c:v>
                </c:pt>
                <c:pt idx="27">
                  <c:v>0.93805350082639205</c:v>
                </c:pt>
                <c:pt idx="28">
                  <c:v>0.93699484052059789</c:v>
                </c:pt>
                <c:pt idx="29">
                  <c:v>0.98200146981498015</c:v>
                </c:pt>
                <c:pt idx="30">
                  <c:v>0.88693842407239432</c:v>
                </c:pt>
                <c:pt idx="31">
                  <c:v>0.85947454520358912</c:v>
                </c:pt>
                <c:pt idx="32">
                  <c:v>0.92801667225098716</c:v>
                </c:pt>
                <c:pt idx="33">
                  <c:v>0.944303164732196</c:v>
                </c:pt>
                <c:pt idx="34">
                  <c:v>0.99282353791771083</c:v>
                </c:pt>
                <c:pt idx="35">
                  <c:v>0.98149780026369216</c:v>
                </c:pt>
                <c:pt idx="36">
                  <c:v>0.96069371110588531</c:v>
                </c:pt>
                <c:pt idx="37">
                  <c:v>0.92201451810733692</c:v>
                </c:pt>
                <c:pt idx="38">
                  <c:v>0.87781230776576891</c:v>
                </c:pt>
                <c:pt idx="39">
                  <c:v>0.93134021132779488</c:v>
                </c:pt>
                <c:pt idx="40">
                  <c:v>0.92306116637977964</c:v>
                </c:pt>
                <c:pt idx="41">
                  <c:v>0.97368479062028557</c:v>
                </c:pt>
                <c:pt idx="42">
                  <c:v>0.94109503561638841</c:v>
                </c:pt>
                <c:pt idx="43">
                  <c:v>0.9628003271224902</c:v>
                </c:pt>
                <c:pt idx="44">
                  <c:v>0.96453190279383294</c:v>
                </c:pt>
                <c:pt idx="45">
                  <c:v>0.92965748169379736</c:v>
                </c:pt>
                <c:pt idx="46">
                  <c:v>0.97933878369198424</c:v>
                </c:pt>
                <c:pt idx="47">
                  <c:v>0.99254811265056753</c:v>
                </c:pt>
                <c:pt idx="48">
                  <c:v>0.92752957365227318</c:v>
                </c:pt>
                <c:pt idx="49">
                  <c:v>0.89181914344827362</c:v>
                </c:pt>
                <c:pt idx="50">
                  <c:v>0.90743142632176987</c:v>
                </c:pt>
                <c:pt idx="51">
                  <c:v>0.89358574027004301</c:v>
                </c:pt>
                <c:pt idx="52">
                  <c:v>0.91763226705008283</c:v>
                </c:pt>
                <c:pt idx="53">
                  <c:v>0.88947728188761843</c:v>
                </c:pt>
                <c:pt idx="54">
                  <c:v>0.94619756655127552</c:v>
                </c:pt>
                <c:pt idx="55">
                  <c:v>0.87913489566958181</c:v>
                </c:pt>
                <c:pt idx="56">
                  <c:v>0.97899782639814459</c:v>
                </c:pt>
                <c:pt idx="57">
                  <c:v>0.96709600757480196</c:v>
                </c:pt>
                <c:pt idx="58">
                  <c:v>0.97284566292539842</c:v>
                </c:pt>
                <c:pt idx="59">
                  <c:v>0.90504918562195857</c:v>
                </c:pt>
                <c:pt idx="60">
                  <c:v>0.97253416793849634</c:v>
                </c:pt>
                <c:pt idx="61">
                  <c:v>0.9703137335651062</c:v>
                </c:pt>
                <c:pt idx="62">
                  <c:v>0.85755299206895208</c:v>
                </c:pt>
                <c:pt idx="63">
                  <c:v>0.93312089373874185</c:v>
                </c:pt>
                <c:pt idx="64">
                  <c:v>0.97669452251660294</c:v>
                </c:pt>
                <c:pt idx="65">
                  <c:v>0.94135136969447253</c:v>
                </c:pt>
                <c:pt idx="66">
                  <c:v>0.96452831264366878</c:v>
                </c:pt>
                <c:pt idx="67">
                  <c:v>0.92776800364951628</c:v>
                </c:pt>
                <c:pt idx="68">
                  <c:v>0.85767407609074986</c:v>
                </c:pt>
                <c:pt idx="69">
                  <c:v>0.85690717117206483</c:v>
                </c:pt>
                <c:pt idx="70">
                  <c:v>0.90371751282127732</c:v>
                </c:pt>
                <c:pt idx="71">
                  <c:v>0.9688468849314803</c:v>
                </c:pt>
                <c:pt idx="72">
                  <c:v>0.94202114145120375</c:v>
                </c:pt>
                <c:pt idx="73">
                  <c:v>0.95323126559295479</c:v>
                </c:pt>
                <c:pt idx="74">
                  <c:v>0.98042220106971445</c:v>
                </c:pt>
                <c:pt idx="75">
                  <c:v>0.97427387132005094</c:v>
                </c:pt>
                <c:pt idx="76">
                  <c:v>0.93092690429238323</c:v>
                </c:pt>
                <c:pt idx="77">
                  <c:v>0.87170739755884741</c:v>
                </c:pt>
                <c:pt idx="78">
                  <c:v>0.79195172731305741</c:v>
                </c:pt>
                <c:pt idx="79">
                  <c:v>0.92494193500152511</c:v>
                </c:pt>
                <c:pt idx="80">
                  <c:v>0.8471228125786846</c:v>
                </c:pt>
                <c:pt idx="81">
                  <c:v>0.83422908062252543</c:v>
                </c:pt>
                <c:pt idx="82">
                  <c:v>0.96061046246167259</c:v>
                </c:pt>
                <c:pt idx="83">
                  <c:v>0.97430866970453345</c:v>
                </c:pt>
                <c:pt idx="84">
                  <c:v>0.91197877546592787</c:v>
                </c:pt>
                <c:pt idx="85">
                  <c:v>0.91671398828172579</c:v>
                </c:pt>
                <c:pt idx="86">
                  <c:v>0.95319310900492582</c:v>
                </c:pt>
                <c:pt idx="87">
                  <c:v>0.90566209011998977</c:v>
                </c:pt>
                <c:pt idx="88">
                  <c:v>0.83356721870361528</c:v>
                </c:pt>
                <c:pt idx="89">
                  <c:v>0.91260167094251887</c:v>
                </c:pt>
                <c:pt idx="90">
                  <c:v>0.95652089419090558</c:v>
                </c:pt>
                <c:pt idx="91">
                  <c:v>0.80660891424058667</c:v>
                </c:pt>
                <c:pt idx="92">
                  <c:v>0.97141980582750365</c:v>
                </c:pt>
                <c:pt idx="93">
                  <c:v>0.93820298088194731</c:v>
                </c:pt>
                <c:pt idx="94">
                  <c:v>0.81493524831762632</c:v>
                </c:pt>
                <c:pt idx="95">
                  <c:v>0.83916843208168557</c:v>
                </c:pt>
                <c:pt idx="96">
                  <c:v>0.87247236629875691</c:v>
                </c:pt>
                <c:pt idx="97">
                  <c:v>0.83668145611319056</c:v>
                </c:pt>
                <c:pt idx="98">
                  <c:v>0.91698061773457962</c:v>
                </c:pt>
                <c:pt idx="99">
                  <c:v>0.94180544034407943</c:v>
                </c:pt>
                <c:pt idx="100">
                  <c:v>0.91989727834571111</c:v>
                </c:pt>
                <c:pt idx="101">
                  <c:v>0.97331816111890868</c:v>
                </c:pt>
                <c:pt idx="102">
                  <c:v>0.88711150938541394</c:v>
                </c:pt>
                <c:pt idx="103">
                  <c:v>0.87813194453829646</c:v>
                </c:pt>
                <c:pt idx="104">
                  <c:v>0.91874078761703648</c:v>
                </c:pt>
                <c:pt idx="105">
                  <c:v>0.94867646322937083</c:v>
                </c:pt>
                <c:pt idx="106">
                  <c:v>0.90147990477052009</c:v>
                </c:pt>
                <c:pt idx="107">
                  <c:v>0.76671185928784991</c:v>
                </c:pt>
                <c:pt idx="108">
                  <c:v>0.8950303637992324</c:v>
                </c:pt>
                <c:pt idx="109">
                  <c:v>0.91789478289413862</c:v>
                </c:pt>
                <c:pt idx="110">
                  <c:v>0.95654601746086676</c:v>
                </c:pt>
                <c:pt idx="111">
                  <c:v>0.97057732785371531</c:v>
                </c:pt>
                <c:pt idx="112">
                  <c:v>0.96707636226957505</c:v>
                </c:pt>
                <c:pt idx="113">
                  <c:v>0.95766861274145632</c:v>
                </c:pt>
                <c:pt idx="114">
                  <c:v>0.80824207848958096</c:v>
                </c:pt>
                <c:pt idx="115">
                  <c:v>0.89891581512613683</c:v>
                </c:pt>
                <c:pt idx="116">
                  <c:v>0.79547908622569563</c:v>
                </c:pt>
                <c:pt idx="117">
                  <c:v>0.76032402940532817</c:v>
                </c:pt>
                <c:pt idx="118">
                  <c:v>0.76919688545893483</c:v>
                </c:pt>
                <c:pt idx="119">
                  <c:v>0.77205490702593471</c:v>
                </c:pt>
                <c:pt idx="120">
                  <c:v>0.8481573940451681</c:v>
                </c:pt>
                <c:pt idx="121">
                  <c:v>0.84470902714095109</c:v>
                </c:pt>
                <c:pt idx="122">
                  <c:v>0.83135090531239053</c:v>
                </c:pt>
                <c:pt idx="123">
                  <c:v>0.88026851039433962</c:v>
                </c:pt>
                <c:pt idx="124">
                  <c:v>0.94584592851651628</c:v>
                </c:pt>
                <c:pt idx="125">
                  <c:v>0.91723080274749436</c:v>
                </c:pt>
                <c:pt idx="126">
                  <c:v>0.83396621322550835</c:v>
                </c:pt>
                <c:pt idx="127">
                  <c:v>0.90216319683567647</c:v>
                </c:pt>
                <c:pt idx="128">
                  <c:v>0.90723613614623977</c:v>
                </c:pt>
                <c:pt idx="129">
                  <c:v>0.94643880107357004</c:v>
                </c:pt>
                <c:pt idx="130">
                  <c:v>0.96460588870420538</c:v>
                </c:pt>
                <c:pt idx="131">
                  <c:v>0.96563566135673906</c:v>
                </c:pt>
                <c:pt idx="132">
                  <c:v>0.80688406157387538</c:v>
                </c:pt>
                <c:pt idx="133">
                  <c:v>0.7884910749421582</c:v>
                </c:pt>
                <c:pt idx="134">
                  <c:v>0.88590729954388825</c:v>
                </c:pt>
                <c:pt idx="135">
                  <c:v>0.93257006125193798</c:v>
                </c:pt>
                <c:pt idx="136">
                  <c:v>0.93681835613200459</c:v>
                </c:pt>
                <c:pt idx="137">
                  <c:v>0.95722491378945773</c:v>
                </c:pt>
                <c:pt idx="138">
                  <c:v>0.9616514494111732</c:v>
                </c:pt>
                <c:pt idx="139">
                  <c:v>0.94059401131324061</c:v>
                </c:pt>
                <c:pt idx="140">
                  <c:v>0.766708142537598</c:v>
                </c:pt>
                <c:pt idx="141">
                  <c:v>0.89264005511271516</c:v>
                </c:pt>
                <c:pt idx="142">
                  <c:v>0.93327863461566873</c:v>
                </c:pt>
                <c:pt idx="143">
                  <c:v>0.69146338029064114</c:v>
                </c:pt>
                <c:pt idx="144">
                  <c:v>0.6716535803424174</c:v>
                </c:pt>
                <c:pt idx="145">
                  <c:v>0.7129769554110067</c:v>
                </c:pt>
                <c:pt idx="146">
                  <c:v>0.74481218767010893</c:v>
                </c:pt>
                <c:pt idx="147">
                  <c:v>0.7611113520530538</c:v>
                </c:pt>
                <c:pt idx="148">
                  <c:v>0.75825262262360382</c:v>
                </c:pt>
                <c:pt idx="149">
                  <c:v>0.81081214995304851</c:v>
                </c:pt>
                <c:pt idx="150">
                  <c:v>0.80334557185481048</c:v>
                </c:pt>
                <c:pt idx="151">
                  <c:v>0.77784888932281138</c:v>
                </c:pt>
                <c:pt idx="152">
                  <c:v>0.81554025579459966</c:v>
                </c:pt>
                <c:pt idx="153">
                  <c:v>0.85062765277507113</c:v>
                </c:pt>
                <c:pt idx="154">
                  <c:v>0.91855042504786788</c:v>
                </c:pt>
                <c:pt idx="155">
                  <c:v>0.76917005328913191</c:v>
                </c:pt>
                <c:pt idx="156">
                  <c:v>0.83077825437499908</c:v>
                </c:pt>
                <c:pt idx="157">
                  <c:v>0.88094612052397336</c:v>
                </c:pt>
                <c:pt idx="158">
                  <c:v>0.94941020797507858</c:v>
                </c:pt>
                <c:pt idx="159">
                  <c:v>0.91191544113754863</c:v>
                </c:pt>
                <c:pt idx="160">
                  <c:v>0.83131977943480895</c:v>
                </c:pt>
                <c:pt idx="161">
                  <c:v>0.8363283052429884</c:v>
                </c:pt>
                <c:pt idx="162">
                  <c:v>0.88381443642362478</c:v>
                </c:pt>
                <c:pt idx="163">
                  <c:v>0.94734844487824543</c:v>
                </c:pt>
                <c:pt idx="164">
                  <c:v>0.94840186936992599</c:v>
                </c:pt>
                <c:pt idx="165">
                  <c:v>0.94050461990871725</c:v>
                </c:pt>
                <c:pt idx="166">
                  <c:v>0.93273111878073711</c:v>
                </c:pt>
                <c:pt idx="167">
                  <c:v>0.84535835817893634</c:v>
                </c:pt>
                <c:pt idx="168">
                  <c:v>0.83659916633136389</c:v>
                </c:pt>
                <c:pt idx="169">
                  <c:v>0.90878334056675569</c:v>
                </c:pt>
                <c:pt idx="170">
                  <c:v>0.94782035943335297</c:v>
                </c:pt>
                <c:pt idx="171">
                  <c:v>0.95130870508553877</c:v>
                </c:pt>
                <c:pt idx="172">
                  <c:v>0.94907761715841732</c:v>
                </c:pt>
                <c:pt idx="173">
                  <c:v>0.9115908637028407</c:v>
                </c:pt>
                <c:pt idx="174">
                  <c:v>0.87230216128774463</c:v>
                </c:pt>
                <c:pt idx="175">
                  <c:v>0.89550289440806641</c:v>
                </c:pt>
                <c:pt idx="176">
                  <c:v>0.93745992675220291</c:v>
                </c:pt>
                <c:pt idx="177">
                  <c:v>0.67061423447766233</c:v>
                </c:pt>
                <c:pt idx="178">
                  <c:v>0.68198774671737716</c:v>
                </c:pt>
                <c:pt idx="179">
                  <c:v>0.75077305197431854</c:v>
                </c:pt>
                <c:pt idx="180">
                  <c:v>0.73997463425423793</c:v>
                </c:pt>
                <c:pt idx="181">
                  <c:v>0.81363814196177486</c:v>
                </c:pt>
                <c:pt idx="182">
                  <c:v>0.8611563564426713</c:v>
                </c:pt>
                <c:pt idx="183">
                  <c:v>0.78723329310462675</c:v>
                </c:pt>
                <c:pt idx="184">
                  <c:v>0.89516437849427077</c:v>
                </c:pt>
                <c:pt idx="185">
                  <c:v>0.91251938843922187</c:v>
                </c:pt>
                <c:pt idx="186">
                  <c:v>0.84577763213071877</c:v>
                </c:pt>
                <c:pt idx="187">
                  <c:v>0.92370296533773844</c:v>
                </c:pt>
                <c:pt idx="188">
                  <c:v>0.93888496925237563</c:v>
                </c:pt>
                <c:pt idx="189">
                  <c:v>0.93871205842549232</c:v>
                </c:pt>
                <c:pt idx="190">
                  <c:v>0.81246440295488109</c:v>
                </c:pt>
                <c:pt idx="191">
                  <c:v>0.89740272581881231</c:v>
                </c:pt>
                <c:pt idx="192">
                  <c:v>0.89682546851978795</c:v>
                </c:pt>
                <c:pt idx="193">
                  <c:v>0.93637667064938757</c:v>
                </c:pt>
                <c:pt idx="194">
                  <c:v>0.93540935114096335</c:v>
                </c:pt>
                <c:pt idx="195">
                  <c:v>0.92332944543729811</c:v>
                </c:pt>
                <c:pt idx="196">
                  <c:v>0.9056158143287627</c:v>
                </c:pt>
                <c:pt idx="197">
                  <c:v>0.85026084313432537</c:v>
                </c:pt>
                <c:pt idx="198">
                  <c:v>0.88420683322653504</c:v>
                </c:pt>
                <c:pt idx="199">
                  <c:v>0.81951041241105782</c:v>
                </c:pt>
                <c:pt idx="200">
                  <c:v>0.8782740126656321</c:v>
                </c:pt>
                <c:pt idx="201">
                  <c:v>0.90587730524258225</c:v>
                </c:pt>
                <c:pt idx="202">
                  <c:v>0.92981974812299806</c:v>
                </c:pt>
                <c:pt idx="203">
                  <c:v>0.90461431249116153</c:v>
                </c:pt>
                <c:pt idx="204">
                  <c:v>0.94224058388287324</c:v>
                </c:pt>
                <c:pt idx="205">
                  <c:v>0.6798820022640063</c:v>
                </c:pt>
                <c:pt idx="206">
                  <c:v>0.73852363732529402</c:v>
                </c:pt>
                <c:pt idx="207">
                  <c:v>0.76232447598649333</c:v>
                </c:pt>
                <c:pt idx="208">
                  <c:v>0.84660999961989369</c:v>
                </c:pt>
                <c:pt idx="209">
                  <c:v>0.86299891979397192</c:v>
                </c:pt>
                <c:pt idx="210">
                  <c:v>0.92441938193400741</c:v>
                </c:pt>
                <c:pt idx="211">
                  <c:v>0.88305239037891259</c:v>
                </c:pt>
                <c:pt idx="212">
                  <c:v>0.84050240462699877</c:v>
                </c:pt>
                <c:pt idx="213">
                  <c:v>0.80863211363544674</c:v>
                </c:pt>
                <c:pt idx="214">
                  <c:v>0.88605044871613381</c:v>
                </c:pt>
                <c:pt idx="215">
                  <c:v>0.83411957777682522</c:v>
                </c:pt>
                <c:pt idx="216">
                  <c:v>0.88527549783191051</c:v>
                </c:pt>
                <c:pt idx="217">
                  <c:v>0.9009096220730678</c:v>
                </c:pt>
                <c:pt idx="218">
                  <c:v>0.91936501718270502</c:v>
                </c:pt>
                <c:pt idx="219">
                  <c:v>0.87489109361539563</c:v>
                </c:pt>
                <c:pt idx="220">
                  <c:v>0.92137304244607077</c:v>
                </c:pt>
                <c:pt idx="221">
                  <c:v>0.83935047615447034</c:v>
                </c:pt>
                <c:pt idx="222">
                  <c:v>0.88660074797159394</c:v>
                </c:pt>
                <c:pt idx="223">
                  <c:v>0.90788396855060383</c:v>
                </c:pt>
                <c:pt idx="224">
                  <c:v>0.91831307275847418</c:v>
                </c:pt>
                <c:pt idx="225">
                  <c:v>0.92443705538820908</c:v>
                </c:pt>
                <c:pt idx="226">
                  <c:v>0.90127249948931132</c:v>
                </c:pt>
                <c:pt idx="227">
                  <c:v>0.91300015445409732</c:v>
                </c:pt>
                <c:pt idx="228">
                  <c:v>0.91900993851282009</c:v>
                </c:pt>
                <c:pt idx="229">
                  <c:v>0.92923513256728774</c:v>
                </c:pt>
                <c:pt idx="230">
                  <c:v>0.91696005375105472</c:v>
                </c:pt>
                <c:pt idx="231">
                  <c:v>0.92258201939837048</c:v>
                </c:pt>
                <c:pt idx="232">
                  <c:v>0.90591795943642817</c:v>
                </c:pt>
                <c:pt idx="233">
                  <c:v>0.90659549071948919</c:v>
                </c:pt>
                <c:pt idx="234">
                  <c:v>0.72845215980444977</c:v>
                </c:pt>
                <c:pt idx="235">
                  <c:v>0.79185188293179554</c:v>
                </c:pt>
                <c:pt idx="236">
                  <c:v>0.83839993557450787</c:v>
                </c:pt>
                <c:pt idx="237">
                  <c:v>0.84495511065255013</c:v>
                </c:pt>
                <c:pt idx="238">
                  <c:v>0.88011006214653875</c:v>
                </c:pt>
                <c:pt idx="239">
                  <c:v>0.80753298315101429</c:v>
                </c:pt>
                <c:pt idx="240">
                  <c:v>0.81390189693111248</c:v>
                </c:pt>
                <c:pt idx="241">
                  <c:v>0.87822345592969175</c:v>
                </c:pt>
                <c:pt idx="242">
                  <c:v>0.88306956655711522</c:v>
                </c:pt>
                <c:pt idx="243">
                  <c:v>0.90930757825285402</c:v>
                </c:pt>
                <c:pt idx="244">
                  <c:v>0.87349185144307528</c:v>
                </c:pt>
                <c:pt idx="245">
                  <c:v>0.90704913859003433</c:v>
                </c:pt>
                <c:pt idx="246">
                  <c:v>0.90889625079130953</c:v>
                </c:pt>
                <c:pt idx="247">
                  <c:v>0.89783033245735688</c:v>
                </c:pt>
                <c:pt idx="248">
                  <c:v>0.88347820166056446</c:v>
                </c:pt>
                <c:pt idx="249">
                  <c:v>0.9096055883357943</c:v>
                </c:pt>
                <c:pt idx="250">
                  <c:v>0.90341357627079266</c:v>
                </c:pt>
                <c:pt idx="251">
                  <c:v>0.91394669948405927</c:v>
                </c:pt>
                <c:pt idx="252">
                  <c:v>0.88699823530059807</c:v>
                </c:pt>
                <c:pt idx="253">
                  <c:v>0.88470021516963637</c:v>
                </c:pt>
                <c:pt idx="254">
                  <c:v>0.82052541066847395</c:v>
                </c:pt>
                <c:pt idx="255">
                  <c:v>0.78280692886809811</c:v>
                </c:pt>
                <c:pt idx="256">
                  <c:v>0.85003289981190155</c:v>
                </c:pt>
                <c:pt idx="257">
                  <c:v>0.86733683222827962</c:v>
                </c:pt>
                <c:pt idx="258">
                  <c:v>0.87384825439319869</c:v>
                </c:pt>
                <c:pt idx="259">
                  <c:v>0.89005391353762231</c:v>
                </c:pt>
                <c:pt idx="260">
                  <c:v>0.82634579548557741</c:v>
                </c:pt>
                <c:pt idx="261">
                  <c:v>0.89075223982666552</c:v>
                </c:pt>
                <c:pt idx="262">
                  <c:v>0.86920495175771861</c:v>
                </c:pt>
                <c:pt idx="263">
                  <c:v>0.8603128822845052</c:v>
                </c:pt>
                <c:pt idx="264">
                  <c:v>0.89963031227445212</c:v>
                </c:pt>
                <c:pt idx="265">
                  <c:v>0.8896972179051954</c:v>
                </c:pt>
                <c:pt idx="266">
                  <c:v>0.87394567568134818</c:v>
                </c:pt>
                <c:pt idx="267">
                  <c:v>0.89338426594280818</c:v>
                </c:pt>
                <c:pt idx="268">
                  <c:v>0.89655300525540016</c:v>
                </c:pt>
                <c:pt idx="269">
                  <c:v>0.82396845740476277</c:v>
                </c:pt>
                <c:pt idx="270">
                  <c:v>0.85311461569486757</c:v>
                </c:pt>
                <c:pt idx="271">
                  <c:v>0.86550040685713547</c:v>
                </c:pt>
                <c:pt idx="272">
                  <c:v>0.89034728269530083</c:v>
                </c:pt>
                <c:pt idx="273">
                  <c:v>0.88210871789760759</c:v>
                </c:pt>
                <c:pt idx="274">
                  <c:v>0.88723863720626428</c:v>
                </c:pt>
                <c:pt idx="275">
                  <c:v>0.83585341006617686</c:v>
                </c:pt>
                <c:pt idx="276">
                  <c:v>0.84873495618549244</c:v>
                </c:pt>
                <c:pt idx="277">
                  <c:v>0.83275463717437281</c:v>
                </c:pt>
                <c:pt idx="278">
                  <c:v>0.83404979642554589</c:v>
                </c:pt>
                <c:pt idx="279">
                  <c:v>0.87718300435691821</c:v>
                </c:pt>
                <c:pt idx="280">
                  <c:v>0.8649879670404208</c:v>
                </c:pt>
                <c:pt idx="281">
                  <c:v>0.85312989844338993</c:v>
                </c:pt>
                <c:pt idx="282">
                  <c:v>0.88604662603447115</c:v>
                </c:pt>
                <c:pt idx="283">
                  <c:v>0.87901816608168304</c:v>
                </c:pt>
                <c:pt idx="284">
                  <c:v>0.861622730427971</c:v>
                </c:pt>
                <c:pt idx="285">
                  <c:v>0.88043094873382544</c:v>
                </c:pt>
                <c:pt idx="286">
                  <c:v>0.86411929849594082</c:v>
                </c:pt>
                <c:pt idx="287">
                  <c:v>0.84381437250432412</c:v>
                </c:pt>
                <c:pt idx="288">
                  <c:v>0.86082848011430291</c:v>
                </c:pt>
                <c:pt idx="289">
                  <c:v>0.87765717407670074</c:v>
                </c:pt>
                <c:pt idx="290">
                  <c:v>0.8251928839160263</c:v>
                </c:pt>
                <c:pt idx="291">
                  <c:v>0.84327559129991569</c:v>
                </c:pt>
                <c:pt idx="292">
                  <c:v>0.86004267285219582</c:v>
                </c:pt>
                <c:pt idx="293">
                  <c:v>0.80616394346467402</c:v>
                </c:pt>
                <c:pt idx="294">
                  <c:v>0.86303245456584932</c:v>
                </c:pt>
                <c:pt idx="295">
                  <c:v>0.85762948056178545</c:v>
                </c:pt>
                <c:pt idx="296">
                  <c:v>0.84146601784997921</c:v>
                </c:pt>
                <c:pt idx="297">
                  <c:v>0.86141547880689184</c:v>
                </c:pt>
                <c:pt idx="298">
                  <c:v>0.86290378915863275</c:v>
                </c:pt>
                <c:pt idx="299">
                  <c:v>0.83243213990767151</c:v>
                </c:pt>
                <c:pt idx="300">
                  <c:v>0.82736238258771455</c:v>
                </c:pt>
                <c:pt idx="301">
                  <c:v>0.86198955994327275</c:v>
                </c:pt>
                <c:pt idx="302">
                  <c:v>0.85852725262122576</c:v>
                </c:pt>
                <c:pt idx="303">
                  <c:v>0.84974604720272795</c:v>
                </c:pt>
                <c:pt idx="304">
                  <c:v>0.83411847848003629</c:v>
                </c:pt>
                <c:pt idx="305">
                  <c:v>0.82898489791913521</c:v>
                </c:pt>
                <c:pt idx="306">
                  <c:v>0.83952238664172218</c:v>
                </c:pt>
                <c:pt idx="307">
                  <c:v>0.84631057291649814</c:v>
                </c:pt>
                <c:pt idx="308">
                  <c:v>0.83244522465129644</c:v>
                </c:pt>
                <c:pt idx="309">
                  <c:v>0.83691178532115229</c:v>
                </c:pt>
                <c:pt idx="310">
                  <c:v>0.81332878170826217</c:v>
                </c:pt>
                <c:pt idx="311">
                  <c:v>0.84912039438924436</c:v>
                </c:pt>
                <c:pt idx="312">
                  <c:v>0.80713736949794301</c:v>
                </c:pt>
                <c:pt idx="313">
                  <c:v>0.82549332703102352</c:v>
                </c:pt>
                <c:pt idx="314">
                  <c:v>0.78726519980266607</c:v>
                </c:pt>
                <c:pt idx="315">
                  <c:v>0.81238181597529702</c:v>
                </c:pt>
                <c:pt idx="316">
                  <c:v>0.8188898301934967</c:v>
                </c:pt>
                <c:pt idx="317">
                  <c:v>0.81696139744018592</c:v>
                </c:pt>
                <c:pt idx="318">
                  <c:v>0.82501274420902437</c:v>
                </c:pt>
                <c:pt idx="319">
                  <c:v>0.81181079094685815</c:v>
                </c:pt>
                <c:pt idx="320">
                  <c:v>0.80121205021382436</c:v>
                </c:pt>
                <c:pt idx="321">
                  <c:v>0.81061261537441709</c:v>
                </c:pt>
                <c:pt idx="322">
                  <c:v>0.80797462243501528</c:v>
                </c:pt>
                <c:pt idx="323">
                  <c:v>0.79160719517340727</c:v>
                </c:pt>
                <c:pt idx="324">
                  <c:v>0.77396055122435481</c:v>
                </c:pt>
                <c:pt idx="325">
                  <c:v>0.79108364598516567</c:v>
                </c:pt>
                <c:pt idx="326">
                  <c:v>0.80403836530886108</c:v>
                </c:pt>
                <c:pt idx="327">
                  <c:v>0.77302739622136818</c:v>
                </c:pt>
                <c:pt idx="328">
                  <c:v>0.79405834542010056</c:v>
                </c:pt>
                <c:pt idx="329">
                  <c:v>0.7864650187129254</c:v>
                </c:pt>
                <c:pt idx="330">
                  <c:v>0.76933503491016053</c:v>
                </c:pt>
                <c:pt idx="331">
                  <c:v>0.75982356817931096</c:v>
                </c:pt>
                <c:pt idx="332">
                  <c:v>0.77417287058798678</c:v>
                </c:pt>
                <c:pt idx="333">
                  <c:v>0.76262651710357321</c:v>
                </c:pt>
                <c:pt idx="334">
                  <c:v>0.77139839556188583</c:v>
                </c:pt>
                <c:pt idx="335">
                  <c:v>0.75199846280307214</c:v>
                </c:pt>
                <c:pt idx="336">
                  <c:v>0.74214362193693795</c:v>
                </c:pt>
                <c:pt idx="337">
                  <c:v>0.74882971201146686</c:v>
                </c:pt>
                <c:pt idx="338">
                  <c:v>0.74755987578686078</c:v>
                </c:pt>
                <c:pt idx="339">
                  <c:v>0.73156871236826537</c:v>
                </c:pt>
                <c:pt idx="340">
                  <c:v>0.7118138620778689</c:v>
                </c:pt>
                <c:pt idx="341">
                  <c:v>0.71575413569040336</c:v>
                </c:pt>
                <c:pt idx="342">
                  <c:v>0.70896734760477675</c:v>
                </c:pt>
                <c:pt idx="343">
                  <c:v>0.70003121268136881</c:v>
                </c:pt>
                <c:pt idx="344">
                  <c:v>0.67897485943268643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864-4E86-A0B9-C266856E5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9821616"/>
        <c:axId val="5198187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DATA!$I$1</c15:sqref>
                        </c15:formulaRef>
                      </c:ext>
                    </c:extLst>
                    <c:strCache>
                      <c:ptCount val="1"/>
                      <c:pt idx="0">
                        <c:v>GL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DATA!$I$2:$I$346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-0.29928853472615907</c:v>
                      </c:pt>
                      <c:pt idx="1">
                        <c:v>-0.29641332585523372</c:v>
                      </c:pt>
                      <c:pt idx="2">
                        <c:v>-0.29228560634570039</c:v>
                      </c:pt>
                      <c:pt idx="3">
                        <c:v>-0.28800678235415411</c:v>
                      </c:pt>
                      <c:pt idx="4">
                        <c:v>-0.32931071774829768</c:v>
                      </c:pt>
                      <c:pt idx="5">
                        <c:v>-0.29477679158123321</c:v>
                      </c:pt>
                      <c:pt idx="6">
                        <c:v>-0.29384090413870112</c:v>
                      </c:pt>
                      <c:pt idx="7">
                        <c:v>-0.34130052097852831</c:v>
                      </c:pt>
                      <c:pt idx="8">
                        <c:v>-0.29821427959420888</c:v>
                      </c:pt>
                      <c:pt idx="9">
                        <c:v>-0.33074615592422602</c:v>
                      </c:pt>
                      <c:pt idx="10">
                        <c:v>-0.33237204289154221</c:v>
                      </c:pt>
                      <c:pt idx="11">
                        <c:v>-0.33593010701865822</c:v>
                      </c:pt>
                      <c:pt idx="12">
                        <c:v>-0.28873932881128539</c:v>
                      </c:pt>
                      <c:pt idx="13">
                        <c:v>-0.32586488115041939</c:v>
                      </c:pt>
                      <c:pt idx="14">
                        <c:v>-0.32344269196072689</c:v>
                      </c:pt>
                      <c:pt idx="15">
                        <c:v>-0.31497735170843377</c:v>
                      </c:pt>
                      <c:pt idx="16">
                        <c:v>-0.31437014480173181</c:v>
                      </c:pt>
                      <c:pt idx="17">
                        <c:v>-0.31381489169571181</c:v>
                      </c:pt>
                      <c:pt idx="18">
                        <c:v>-0.29986045739798151</c:v>
                      </c:pt>
                      <c:pt idx="19">
                        <c:v>-0.36655591053870568</c:v>
                      </c:pt>
                      <c:pt idx="20">
                        <c:v>-0.28542892811275422</c:v>
                      </c:pt>
                      <c:pt idx="21">
                        <c:v>-0.31062521090523809</c:v>
                      </c:pt>
                      <c:pt idx="22">
                        <c:v>-0.32382091637053101</c:v>
                      </c:pt>
                      <c:pt idx="23">
                        <c:v>-0.3086742885041236</c:v>
                      </c:pt>
                      <c:pt idx="24">
                        <c:v>-0.29967534670310592</c:v>
                      </c:pt>
                      <c:pt idx="25">
                        <c:v>-0.32991912264928658</c:v>
                      </c:pt>
                      <c:pt idx="26">
                        <c:v>-0.29559337724423429</c:v>
                      </c:pt>
                      <c:pt idx="27">
                        <c:v>-0.30564223822999992</c:v>
                      </c:pt>
                      <c:pt idx="28">
                        <c:v>-0.30673895865959372</c:v>
                      </c:pt>
                      <c:pt idx="29">
                        <c:v>-0.29886649828954148</c:v>
                      </c:pt>
                      <c:pt idx="30">
                        <c:v>-0.33792563000380232</c:v>
                      </c:pt>
                      <c:pt idx="31">
                        <c:v>-0.34022881304310643</c:v>
                      </c:pt>
                      <c:pt idx="32">
                        <c:v>-0.31826147716304648</c:v>
                      </c:pt>
                      <c:pt idx="33">
                        <c:v>-0.34716460818949629</c:v>
                      </c:pt>
                      <c:pt idx="34">
                        <c:v>-0.31155408363591341</c:v>
                      </c:pt>
                      <c:pt idx="35">
                        <c:v>-0.33630030829022489</c:v>
                      </c:pt>
                      <c:pt idx="36">
                        <c:v>-0.32220676552886118</c:v>
                      </c:pt>
                      <c:pt idx="37">
                        <c:v>-0.32203772779199191</c:v>
                      </c:pt>
                      <c:pt idx="38">
                        <c:v>-0.32040584500155939</c:v>
                      </c:pt>
                      <c:pt idx="39">
                        <c:v>-0.29948982661786522</c:v>
                      </c:pt>
                      <c:pt idx="40">
                        <c:v>-0.30802291875678728</c:v>
                      </c:pt>
                      <c:pt idx="41">
                        <c:v>-0.33989073940118608</c:v>
                      </c:pt>
                      <c:pt idx="42">
                        <c:v>-0.28605953590051142</c:v>
                      </c:pt>
                      <c:pt idx="43">
                        <c:v>-0.29397405411413929</c:v>
                      </c:pt>
                      <c:pt idx="44">
                        <c:v>-0.30990513557851068</c:v>
                      </c:pt>
                      <c:pt idx="45">
                        <c:v>-0.34167699515656119</c:v>
                      </c:pt>
                      <c:pt idx="46">
                        <c:v>-0.29894779215242728</c:v>
                      </c:pt>
                      <c:pt idx="47">
                        <c:v>-0.30690235182036218</c:v>
                      </c:pt>
                      <c:pt idx="48">
                        <c:v>-0.36077954260150591</c:v>
                      </c:pt>
                      <c:pt idx="49">
                        <c:v>-0.36677050072153961</c:v>
                      </c:pt>
                      <c:pt idx="50">
                        <c:v>-0.29708868498933327</c:v>
                      </c:pt>
                      <c:pt idx="51">
                        <c:v>-0.29546375925168528</c:v>
                      </c:pt>
                      <c:pt idx="52">
                        <c:v>-0.362233311126122</c:v>
                      </c:pt>
                      <c:pt idx="53">
                        <c:v>-0.32143826255536467</c:v>
                      </c:pt>
                      <c:pt idx="54">
                        <c:v>-0.36258628106513241</c:v>
                      </c:pt>
                      <c:pt idx="55">
                        <c:v>-0.32993278900653961</c:v>
                      </c:pt>
                      <c:pt idx="56">
                        <c:v>-0.32217747736894248</c:v>
                      </c:pt>
                      <c:pt idx="57">
                        <c:v>-0.31264257230767889</c:v>
                      </c:pt>
                      <c:pt idx="58">
                        <c:v>-0.35067122724618288</c:v>
                      </c:pt>
                      <c:pt idx="59">
                        <c:v>-0.29850624290242861</c:v>
                      </c:pt>
                      <c:pt idx="60">
                        <c:v>-0.33050185757937278</c:v>
                      </c:pt>
                      <c:pt idx="61">
                        <c:v>-0.33010776626405658</c:v>
                      </c:pt>
                      <c:pt idx="62">
                        <c:v>-0.35223170196321091</c:v>
                      </c:pt>
                      <c:pt idx="63">
                        <c:v>-0.29583334985113829</c:v>
                      </c:pt>
                      <c:pt idx="64">
                        <c:v>-0.30728359381033421</c:v>
                      </c:pt>
                      <c:pt idx="65">
                        <c:v>-0.32242523267184708</c:v>
                      </c:pt>
                      <c:pt idx="66">
                        <c:v>-0.30413405863118648</c:v>
                      </c:pt>
                      <c:pt idx="67">
                        <c:v>-0.32667985115017473</c:v>
                      </c:pt>
                      <c:pt idx="68">
                        <c:v>-0.29550559171697438</c:v>
                      </c:pt>
                      <c:pt idx="69">
                        <c:v>-0.30926035942963281</c:v>
                      </c:pt>
                      <c:pt idx="70">
                        <c:v>-0.3049852161591442</c:v>
                      </c:pt>
                      <c:pt idx="71">
                        <c:v>-0.30808971469859081</c:v>
                      </c:pt>
                      <c:pt idx="72">
                        <c:v>-0.29700984205097042</c:v>
                      </c:pt>
                      <c:pt idx="73">
                        <c:v>-0.37680028622977169</c:v>
                      </c:pt>
                      <c:pt idx="74">
                        <c:v>-0.34880068575055923</c:v>
                      </c:pt>
                      <c:pt idx="75">
                        <c:v>-0.32744688054697407</c:v>
                      </c:pt>
                      <c:pt idx="76">
                        <c:v>-0.33248973276812782</c:v>
                      </c:pt>
                      <c:pt idx="77">
                        <c:v>-0.30970728544467357</c:v>
                      </c:pt>
                      <c:pt idx="78">
                        <c:v>-0.32803312892815478</c:v>
                      </c:pt>
                      <c:pt idx="79">
                        <c:v>-0.30434990680150698</c:v>
                      </c:pt>
                      <c:pt idx="80">
                        <c:v>-0.29509360198779427</c:v>
                      </c:pt>
                      <c:pt idx="81">
                        <c:v>-0.32420278669975738</c:v>
                      </c:pt>
                      <c:pt idx="82">
                        <c:v>-0.30656114083818758</c:v>
                      </c:pt>
                      <c:pt idx="83">
                        <c:v>-0.34542863197246199</c:v>
                      </c:pt>
                      <c:pt idx="84">
                        <c:v>-0.29040774945409348</c:v>
                      </c:pt>
                      <c:pt idx="85">
                        <c:v>-0.31086814338834762</c:v>
                      </c:pt>
                      <c:pt idx="86">
                        <c:v>-0.31134302258669072</c:v>
                      </c:pt>
                      <c:pt idx="87">
                        <c:v>-0.30759617313870707</c:v>
                      </c:pt>
                      <c:pt idx="88">
                        <c:v>-0.28907790388036858</c:v>
                      </c:pt>
                      <c:pt idx="89">
                        <c:v>-0.30392194238276282</c:v>
                      </c:pt>
                      <c:pt idx="90">
                        <c:v>-0.31937205537830238</c:v>
                      </c:pt>
                      <c:pt idx="91">
                        <c:v>-0.31919763388144418</c:v>
                      </c:pt>
                      <c:pt idx="92">
                        <c:v>-0.32604871859864382</c:v>
                      </c:pt>
                      <c:pt idx="93">
                        <c:v>-0.35594775844666948</c:v>
                      </c:pt>
                      <c:pt idx="94">
                        <c:v>-0.3492490582837906</c:v>
                      </c:pt>
                      <c:pt idx="95">
                        <c:v>-0.29932061328969789</c:v>
                      </c:pt>
                      <c:pt idx="96">
                        <c:v>-0.33737251492471287</c:v>
                      </c:pt>
                      <c:pt idx="97">
                        <c:v>-0.29087221713530381</c:v>
                      </c:pt>
                      <c:pt idx="98">
                        <c:v>-0.2924415117364294</c:v>
                      </c:pt>
                      <c:pt idx="99">
                        <c:v>-0.33792082255856931</c:v>
                      </c:pt>
                      <c:pt idx="100">
                        <c:v>-0.3710181640269461</c:v>
                      </c:pt>
                      <c:pt idx="101">
                        <c:v>-0.31925528635466799</c:v>
                      </c:pt>
                      <c:pt idx="102">
                        <c:v>-0.30411678811378101</c:v>
                      </c:pt>
                      <c:pt idx="103">
                        <c:v>-0.30407007491961657</c:v>
                      </c:pt>
                      <c:pt idx="104">
                        <c:v>-0.3211069053389064</c:v>
                      </c:pt>
                      <c:pt idx="105">
                        <c:v>-0.37061672288671588</c:v>
                      </c:pt>
                      <c:pt idx="106">
                        <c:v>-0.33235818609737322</c:v>
                      </c:pt>
                      <c:pt idx="107">
                        <c:v>-0.31155949291232871</c:v>
                      </c:pt>
                      <c:pt idx="108">
                        <c:v>-0.29951113206508501</c:v>
                      </c:pt>
                      <c:pt idx="109">
                        <c:v>-0.30053126555486459</c:v>
                      </c:pt>
                      <c:pt idx="110">
                        <c:v>-0.3269357966010169</c:v>
                      </c:pt>
                      <c:pt idx="111">
                        <c:v>-0.33324108713544298</c:v>
                      </c:pt>
                      <c:pt idx="112">
                        <c:v>-0.38510324215784492</c:v>
                      </c:pt>
                      <c:pt idx="113">
                        <c:v>-0.39182406001240372</c:v>
                      </c:pt>
                      <c:pt idx="114">
                        <c:v>-0.3088057365728698</c:v>
                      </c:pt>
                      <c:pt idx="115">
                        <c:v>-0.31862000044454503</c:v>
                      </c:pt>
                      <c:pt idx="116">
                        <c:v>-0.29223363372576122</c:v>
                      </c:pt>
                      <c:pt idx="117">
                        <c:v>-0.30690175115804941</c:v>
                      </c:pt>
                      <c:pt idx="118">
                        <c:v>-0.32223681487940148</c:v>
                      </c:pt>
                      <c:pt idx="119">
                        <c:v>-0.30054010038688439</c:v>
                      </c:pt>
                      <c:pt idx="120">
                        <c:v>-0.32897612026964568</c:v>
                      </c:pt>
                      <c:pt idx="121">
                        <c:v>-0.30170398103260793</c:v>
                      </c:pt>
                      <c:pt idx="122">
                        <c:v>-0.31613136104312822</c:v>
                      </c:pt>
                      <c:pt idx="123">
                        <c:v>-0.3095239256565403</c:v>
                      </c:pt>
                      <c:pt idx="124">
                        <c:v>-0.31715767826707802</c:v>
                      </c:pt>
                      <c:pt idx="125">
                        <c:v>-0.36149695838224888</c:v>
                      </c:pt>
                      <c:pt idx="126">
                        <c:v>-0.2990773786665315</c:v>
                      </c:pt>
                      <c:pt idx="127">
                        <c:v>-0.30305442356506868</c:v>
                      </c:pt>
                      <c:pt idx="128">
                        <c:v>-0.31737544719024058</c:v>
                      </c:pt>
                      <c:pt idx="129">
                        <c:v>-0.32276218226065012</c:v>
                      </c:pt>
                      <c:pt idx="130">
                        <c:v>-0.33047590733866272</c:v>
                      </c:pt>
                      <c:pt idx="131">
                        <c:v>-0.33349653658178008</c:v>
                      </c:pt>
                      <c:pt idx="132">
                        <c:v>-0.28986851142518327</c:v>
                      </c:pt>
                      <c:pt idx="133">
                        <c:v>-0.3001459330460321</c:v>
                      </c:pt>
                      <c:pt idx="134">
                        <c:v>-0.30631525497304318</c:v>
                      </c:pt>
                      <c:pt idx="135">
                        <c:v>-0.33799933937983262</c:v>
                      </c:pt>
                      <c:pt idx="136">
                        <c:v>-0.31722226711540102</c:v>
                      </c:pt>
                      <c:pt idx="137">
                        <c:v>-0.38604264850197539</c:v>
                      </c:pt>
                      <c:pt idx="138">
                        <c:v>-0.35111182252770767</c:v>
                      </c:pt>
                      <c:pt idx="139">
                        <c:v>-0.36289874680748652</c:v>
                      </c:pt>
                      <c:pt idx="140">
                        <c:v>-0.29727230777202251</c:v>
                      </c:pt>
                      <c:pt idx="141">
                        <c:v>-0.30655382093591749</c:v>
                      </c:pt>
                      <c:pt idx="142">
                        <c:v>-0.32995150263322159</c:v>
                      </c:pt>
                      <c:pt idx="143">
                        <c:v>-0.31767109571187818</c:v>
                      </c:pt>
                      <c:pt idx="144">
                        <c:v>-0.32622837692608542</c:v>
                      </c:pt>
                      <c:pt idx="145">
                        <c:v>-0.304038595933946</c:v>
                      </c:pt>
                      <c:pt idx="146">
                        <c:v>-0.3061481285432599</c:v>
                      </c:pt>
                      <c:pt idx="147">
                        <c:v>-0.32380432419228627</c:v>
                      </c:pt>
                      <c:pt idx="148">
                        <c:v>-0.29969143860393999</c:v>
                      </c:pt>
                      <c:pt idx="149">
                        <c:v>-0.30686040664209641</c:v>
                      </c:pt>
                      <c:pt idx="150">
                        <c:v>-0.36116154286024299</c:v>
                      </c:pt>
                      <c:pt idx="151">
                        <c:v>-0.29268756498464649</c:v>
                      </c:pt>
                      <c:pt idx="152">
                        <c:v>-0.29883075371474099</c:v>
                      </c:pt>
                      <c:pt idx="153">
                        <c:v>-0.31526974218089521</c:v>
                      </c:pt>
                      <c:pt idx="154">
                        <c:v>-0.31262525130030561</c:v>
                      </c:pt>
                      <c:pt idx="155">
                        <c:v>-0.29709915338260912</c:v>
                      </c:pt>
                      <c:pt idx="156">
                        <c:v>-0.30406497790312592</c:v>
                      </c:pt>
                      <c:pt idx="157">
                        <c:v>-0.30745534905715571</c:v>
                      </c:pt>
                      <c:pt idx="158">
                        <c:v>-0.35680535402990537</c:v>
                      </c:pt>
                      <c:pt idx="159">
                        <c:v>-0.33260848397153708</c:v>
                      </c:pt>
                      <c:pt idx="160">
                        <c:v>-0.30248953499053322</c:v>
                      </c:pt>
                      <c:pt idx="161">
                        <c:v>-0.34814842922845729</c:v>
                      </c:pt>
                      <c:pt idx="162">
                        <c:v>-0.3095250471813813</c:v>
                      </c:pt>
                      <c:pt idx="163">
                        <c:v>-0.31717000338224638</c:v>
                      </c:pt>
                      <c:pt idx="164">
                        <c:v>-0.35502464545115592</c:v>
                      </c:pt>
                      <c:pt idx="165">
                        <c:v>-0.3675306848780906</c:v>
                      </c:pt>
                      <c:pt idx="166">
                        <c:v>-0.33899585122382447</c:v>
                      </c:pt>
                      <c:pt idx="167">
                        <c:v>-0.30030368691368098</c:v>
                      </c:pt>
                      <c:pt idx="168">
                        <c:v>-0.31000831005763269</c:v>
                      </c:pt>
                      <c:pt idx="169">
                        <c:v>-0.31436342928094868</c:v>
                      </c:pt>
                      <c:pt idx="170">
                        <c:v>-0.34236198901521669</c:v>
                      </c:pt>
                      <c:pt idx="171">
                        <c:v>-0.38134677337970052</c:v>
                      </c:pt>
                      <c:pt idx="172">
                        <c:v>-0.39026255365799578</c:v>
                      </c:pt>
                      <c:pt idx="173">
                        <c:v>-0.40421951737690698</c:v>
                      </c:pt>
                      <c:pt idx="174">
                        <c:v>-0.36507754260491693</c:v>
                      </c:pt>
                      <c:pt idx="175">
                        <c:v>-0.33148039378319888</c:v>
                      </c:pt>
                      <c:pt idx="176">
                        <c:v>-0.31923809440629652</c:v>
                      </c:pt>
                      <c:pt idx="177">
                        <c:v>-0.3089910082111107</c:v>
                      </c:pt>
                      <c:pt idx="178">
                        <c:v>-0.32741603276793357</c:v>
                      </c:pt>
                      <c:pt idx="179">
                        <c:v>-0.36851284387866018</c:v>
                      </c:pt>
                      <c:pt idx="180">
                        <c:v>-0.30228310466424269</c:v>
                      </c:pt>
                      <c:pt idx="181">
                        <c:v>-0.35652110763474282</c:v>
                      </c:pt>
                      <c:pt idx="182">
                        <c:v>-0.34028298691219661</c:v>
                      </c:pt>
                      <c:pt idx="183">
                        <c:v>-0.3057173778940605</c:v>
                      </c:pt>
                      <c:pt idx="184">
                        <c:v>-0.31410291735120133</c:v>
                      </c:pt>
                      <c:pt idx="185">
                        <c:v>-0.32882764951543741</c:v>
                      </c:pt>
                      <c:pt idx="186">
                        <c:v>-0.32196464140452008</c:v>
                      </c:pt>
                      <c:pt idx="187">
                        <c:v>-0.35566445989127082</c:v>
                      </c:pt>
                      <c:pt idx="188">
                        <c:v>-0.3324310656107059</c:v>
                      </c:pt>
                      <c:pt idx="189">
                        <c:v>-0.38248324435730302</c:v>
                      </c:pt>
                      <c:pt idx="190">
                        <c:v>-0.31027334270220658</c:v>
                      </c:pt>
                      <c:pt idx="191">
                        <c:v>-0.31014542615351992</c:v>
                      </c:pt>
                      <c:pt idx="192">
                        <c:v>-0.34468197911278692</c:v>
                      </c:pt>
                      <c:pt idx="193">
                        <c:v>-0.37463442328151508</c:v>
                      </c:pt>
                      <c:pt idx="194">
                        <c:v>-0.33136012072623089</c:v>
                      </c:pt>
                      <c:pt idx="195">
                        <c:v>-0.38511291101378298</c:v>
                      </c:pt>
                      <c:pt idx="196">
                        <c:v>-0.4128351330150597</c:v>
                      </c:pt>
                      <c:pt idx="197">
                        <c:v>-0.30864795961961278</c:v>
                      </c:pt>
                      <c:pt idx="198">
                        <c:v>-0.35749150338927471</c:v>
                      </c:pt>
                      <c:pt idx="199">
                        <c:v>-0.30608207357442119</c:v>
                      </c:pt>
                      <c:pt idx="200">
                        <c:v>-0.31210971824933509</c:v>
                      </c:pt>
                      <c:pt idx="201">
                        <c:v>-0.3229020568710137</c:v>
                      </c:pt>
                      <c:pt idx="202">
                        <c:v>-0.3228248553499693</c:v>
                      </c:pt>
                      <c:pt idx="203">
                        <c:v>-0.30848292428884427</c:v>
                      </c:pt>
                      <c:pt idx="204">
                        <c:v>-0.32524639146542711</c:v>
                      </c:pt>
                      <c:pt idx="205">
                        <c:v>-0.33832845890120028</c:v>
                      </c:pt>
                      <c:pt idx="206">
                        <c:v>-0.32206422011475588</c:v>
                      </c:pt>
                      <c:pt idx="207">
                        <c:v>-0.34128162321154681</c:v>
                      </c:pt>
                      <c:pt idx="208">
                        <c:v>-0.31818344584688951</c:v>
                      </c:pt>
                      <c:pt idx="209">
                        <c:v>-0.32548331343972592</c:v>
                      </c:pt>
                      <c:pt idx="210">
                        <c:v>-0.36016215690960962</c:v>
                      </c:pt>
                      <c:pt idx="211">
                        <c:v>-0.3152344456940952</c:v>
                      </c:pt>
                      <c:pt idx="212">
                        <c:v>-0.4349364440687804</c:v>
                      </c:pt>
                      <c:pt idx="213">
                        <c:v>-0.3146540848241326</c:v>
                      </c:pt>
                      <c:pt idx="214">
                        <c:v>-0.34175579580190879</c:v>
                      </c:pt>
                      <c:pt idx="215">
                        <c:v>-0.3076388624782016</c:v>
                      </c:pt>
                      <c:pt idx="216">
                        <c:v>-0.33817433483917902</c:v>
                      </c:pt>
                      <c:pt idx="217">
                        <c:v>-0.32276565114655748</c:v>
                      </c:pt>
                      <c:pt idx="218">
                        <c:v>-0.34565546726204838</c:v>
                      </c:pt>
                      <c:pt idx="219">
                        <c:v>-0.31541020656962709</c:v>
                      </c:pt>
                      <c:pt idx="220">
                        <c:v>-0.32573056596647909</c:v>
                      </c:pt>
                      <c:pt idx="221">
                        <c:v>-0.33953018951021358</c:v>
                      </c:pt>
                      <c:pt idx="222">
                        <c:v>-0.33658405387902057</c:v>
                      </c:pt>
                      <c:pt idx="223">
                        <c:v>-0.35133172043549799</c:v>
                      </c:pt>
                      <c:pt idx="224">
                        <c:v>-0.35178942050487372</c:v>
                      </c:pt>
                      <c:pt idx="225">
                        <c:v>-0.35086907080531132</c:v>
                      </c:pt>
                      <c:pt idx="226">
                        <c:v>-0.39352776106279391</c:v>
                      </c:pt>
                      <c:pt idx="227">
                        <c:v>-0.39942255873005023</c:v>
                      </c:pt>
                      <c:pt idx="228">
                        <c:v>-0.33450589448941243</c:v>
                      </c:pt>
                      <c:pt idx="229">
                        <c:v>-0.34180741251551261</c:v>
                      </c:pt>
                      <c:pt idx="230">
                        <c:v>-0.3797118004615605</c:v>
                      </c:pt>
                      <c:pt idx="231">
                        <c:v>-0.36670844990042178</c:v>
                      </c:pt>
                      <c:pt idx="232">
                        <c:v>-0.36368456251106451</c:v>
                      </c:pt>
                      <c:pt idx="233">
                        <c:v>-0.39248899199274062</c:v>
                      </c:pt>
                      <c:pt idx="234">
                        <c:v>-0.32400862126059948</c:v>
                      </c:pt>
                      <c:pt idx="235">
                        <c:v>-0.32385612218711118</c:v>
                      </c:pt>
                      <c:pt idx="236">
                        <c:v>-0.34281631162254911</c:v>
                      </c:pt>
                      <c:pt idx="237">
                        <c:v>-0.32423202646425509</c:v>
                      </c:pt>
                      <c:pt idx="238">
                        <c:v>-0.3334011312902625</c:v>
                      </c:pt>
                      <c:pt idx="239">
                        <c:v>-0.33218880257336642</c:v>
                      </c:pt>
                      <c:pt idx="240">
                        <c:v>-0.31788284466802003</c:v>
                      </c:pt>
                      <c:pt idx="241">
                        <c:v>-0.32726256254973229</c:v>
                      </c:pt>
                      <c:pt idx="242">
                        <c:v>-0.34823077373633993</c:v>
                      </c:pt>
                      <c:pt idx="243">
                        <c:v>-0.36786567731931008</c:v>
                      </c:pt>
                      <c:pt idx="244">
                        <c:v>-0.32232876775843172</c:v>
                      </c:pt>
                      <c:pt idx="245">
                        <c:v>-0.33556955918938408</c:v>
                      </c:pt>
                      <c:pt idx="246">
                        <c:v>-0.33378757818424992</c:v>
                      </c:pt>
                      <c:pt idx="247">
                        <c:v>-0.37772109874095072</c:v>
                      </c:pt>
                      <c:pt idx="248">
                        <c:v>-0.3810433945288132</c:v>
                      </c:pt>
                      <c:pt idx="249">
                        <c:v>-0.39431480046597223</c:v>
                      </c:pt>
                      <c:pt idx="250">
                        <c:v>-0.37095120072721949</c:v>
                      </c:pt>
                      <c:pt idx="251">
                        <c:v>-0.37480055639945498</c:v>
                      </c:pt>
                      <c:pt idx="252">
                        <c:v>-0.3710510822599673</c:v>
                      </c:pt>
                      <c:pt idx="253">
                        <c:v>-0.36897147489467658</c:v>
                      </c:pt>
                      <c:pt idx="254">
                        <c:v>-0.33552102832282671</c:v>
                      </c:pt>
                      <c:pt idx="255">
                        <c:v>-0.32905506650608979</c:v>
                      </c:pt>
                      <c:pt idx="256">
                        <c:v>-0.35451440057451927</c:v>
                      </c:pt>
                      <c:pt idx="257">
                        <c:v>-0.35709839437018859</c:v>
                      </c:pt>
                      <c:pt idx="258">
                        <c:v>-0.3364758915893642</c:v>
                      </c:pt>
                      <c:pt idx="259">
                        <c:v>-0.34358646987355529</c:v>
                      </c:pt>
                      <c:pt idx="260">
                        <c:v>-0.33619625478813481</c:v>
                      </c:pt>
                      <c:pt idx="261">
                        <c:v>-0.3880727752051083</c:v>
                      </c:pt>
                      <c:pt idx="262">
                        <c:v>-0.33314545033329068</c:v>
                      </c:pt>
                      <c:pt idx="263">
                        <c:v>-0.37264921070834062</c:v>
                      </c:pt>
                      <c:pt idx="264">
                        <c:v>-0.34572673343948418</c:v>
                      </c:pt>
                      <c:pt idx="265">
                        <c:v>-0.39174940276504339</c:v>
                      </c:pt>
                      <c:pt idx="266">
                        <c:v>-0.41795072078297402</c:v>
                      </c:pt>
                      <c:pt idx="267">
                        <c:v>-0.33574329683211351</c:v>
                      </c:pt>
                      <c:pt idx="268">
                        <c:v>-0.41681136898270132</c:v>
                      </c:pt>
                      <c:pt idx="269">
                        <c:v>-0.39921522731120967</c:v>
                      </c:pt>
                      <c:pt idx="270">
                        <c:v>-0.41675756908791861</c:v>
                      </c:pt>
                      <c:pt idx="271">
                        <c:v>-0.35177947413454008</c:v>
                      </c:pt>
                      <c:pt idx="272">
                        <c:v>-0.35129873343071688</c:v>
                      </c:pt>
                      <c:pt idx="273">
                        <c:v>-0.35379220148620399</c:v>
                      </c:pt>
                      <c:pt idx="274">
                        <c:v>-0.42907792993824678</c:v>
                      </c:pt>
                      <c:pt idx="275">
                        <c:v>-0.33939228247323427</c:v>
                      </c:pt>
                      <c:pt idx="276">
                        <c:v>-0.33650175567297319</c:v>
                      </c:pt>
                      <c:pt idx="277">
                        <c:v>-0.37047955967942592</c:v>
                      </c:pt>
                      <c:pt idx="278">
                        <c:v>-0.38222087356172979</c:v>
                      </c:pt>
                      <c:pt idx="279">
                        <c:v>-0.34215782710192683</c:v>
                      </c:pt>
                      <c:pt idx="280">
                        <c:v>-0.36830794605624823</c:v>
                      </c:pt>
                      <c:pt idx="281">
                        <c:v>-0.3470809330988498</c:v>
                      </c:pt>
                      <c:pt idx="282">
                        <c:v>-0.35777248242909288</c:v>
                      </c:pt>
                      <c:pt idx="283">
                        <c:v>-0.35590888935029241</c:v>
                      </c:pt>
                      <c:pt idx="284">
                        <c:v>-0.35146574512518391</c:v>
                      </c:pt>
                      <c:pt idx="285">
                        <c:v>-0.35566370856473739</c:v>
                      </c:pt>
                      <c:pt idx="286">
                        <c:v>-0.42982118719752899</c:v>
                      </c:pt>
                      <c:pt idx="287">
                        <c:v>-0.37231402776458822</c:v>
                      </c:pt>
                      <c:pt idx="288">
                        <c:v>-0.40564733648208501</c:v>
                      </c:pt>
                      <c:pt idx="289">
                        <c:v>-0.42273898073940858</c:v>
                      </c:pt>
                      <c:pt idx="290">
                        <c:v>-0.35797739781784799</c:v>
                      </c:pt>
                      <c:pt idx="291">
                        <c:v>-0.3714257882165235</c:v>
                      </c:pt>
                      <c:pt idx="292">
                        <c:v>-0.40365751935213717</c:v>
                      </c:pt>
                      <c:pt idx="293">
                        <c:v>-0.43519832246870932</c:v>
                      </c:pt>
                      <c:pt idx="294">
                        <c:v>-0.38291591652630252</c:v>
                      </c:pt>
                      <c:pt idx="295">
                        <c:v>-0.41868595145066401</c:v>
                      </c:pt>
                      <c:pt idx="296">
                        <c:v>-0.4291013514539106</c:v>
                      </c:pt>
                      <c:pt idx="297">
                        <c:v>-0.35351701096528387</c:v>
                      </c:pt>
                      <c:pt idx="298">
                        <c:v>-0.41892743138158117</c:v>
                      </c:pt>
                      <c:pt idx="299">
                        <c:v>-0.39987002956758921</c:v>
                      </c:pt>
                      <c:pt idx="300">
                        <c:v>-0.4362124377609522</c:v>
                      </c:pt>
                      <c:pt idx="301">
                        <c:v>-0.36960090227538878</c:v>
                      </c:pt>
                      <c:pt idx="302">
                        <c:v>-0.42636633855845041</c:v>
                      </c:pt>
                      <c:pt idx="303">
                        <c:v>-0.38405234609271233</c:v>
                      </c:pt>
                      <c:pt idx="304">
                        <c:v>-0.45142858903104971</c:v>
                      </c:pt>
                      <c:pt idx="305">
                        <c:v>-0.3672452655024312</c:v>
                      </c:pt>
                      <c:pt idx="306">
                        <c:v>-0.36802003107934489</c:v>
                      </c:pt>
                      <c:pt idx="307">
                        <c:v>-0.41335677199349868</c:v>
                      </c:pt>
                      <c:pt idx="308">
                        <c:v>-0.38380597613494422</c:v>
                      </c:pt>
                      <c:pt idx="309">
                        <c:v>-0.35694509088699361</c:v>
                      </c:pt>
                      <c:pt idx="310">
                        <c:v>-0.43046419429354721</c:v>
                      </c:pt>
                      <c:pt idx="311">
                        <c:v>-0.42407672879892999</c:v>
                      </c:pt>
                      <c:pt idx="312">
                        <c:v>-0.40360316122204232</c:v>
                      </c:pt>
                      <c:pt idx="313">
                        <c:v>-0.42075321829134721</c:v>
                      </c:pt>
                      <c:pt idx="314">
                        <c:v>-0.43487330174015959</c:v>
                      </c:pt>
                      <c:pt idx="315">
                        <c:v>-0.40998832121579731</c:v>
                      </c:pt>
                      <c:pt idx="316">
                        <c:v>-0.39876501402347492</c:v>
                      </c:pt>
                      <c:pt idx="317">
                        <c:v>-0.42032197827365891</c:v>
                      </c:pt>
                      <c:pt idx="318">
                        <c:v>-0.41227963676021601</c:v>
                      </c:pt>
                      <c:pt idx="319">
                        <c:v>-0.38581091866381462</c:v>
                      </c:pt>
                      <c:pt idx="320">
                        <c:v>-0.46307413257875402</c:v>
                      </c:pt>
                      <c:pt idx="321">
                        <c:v>-0.36965284667403792</c:v>
                      </c:pt>
                      <c:pt idx="322">
                        <c:v>-0.41527599364686912</c:v>
                      </c:pt>
                      <c:pt idx="323">
                        <c:v>-0.41483961852230239</c:v>
                      </c:pt>
                      <c:pt idx="324">
                        <c:v>-0.47457572188537261</c:v>
                      </c:pt>
                      <c:pt idx="325">
                        <c:v>-0.42180853083217679</c:v>
                      </c:pt>
                      <c:pt idx="326">
                        <c:v>-0.45399552058702319</c:v>
                      </c:pt>
                      <c:pt idx="327">
                        <c:v>-0.43748324243236247</c:v>
                      </c:pt>
                      <c:pt idx="328">
                        <c:v>-0.4351832990534934</c:v>
                      </c:pt>
                      <c:pt idx="329">
                        <c:v>-0.44665973230950939</c:v>
                      </c:pt>
                      <c:pt idx="330">
                        <c:v>-0.4329601797451037</c:v>
                      </c:pt>
                      <c:pt idx="331">
                        <c:v>-0.42374924658659369</c:v>
                      </c:pt>
                      <c:pt idx="332">
                        <c:v>-0.45378226616995582</c:v>
                      </c:pt>
                      <c:pt idx="333">
                        <c:v>-0.46773548079088562</c:v>
                      </c:pt>
                      <c:pt idx="334">
                        <c:v>-0.47029160147393512</c:v>
                      </c:pt>
                      <c:pt idx="335">
                        <c:v>-0.44334525092844151</c:v>
                      </c:pt>
                      <c:pt idx="336">
                        <c:v>-0.47084110999444378</c:v>
                      </c:pt>
                      <c:pt idx="337">
                        <c:v>-0.45496584575072768</c:v>
                      </c:pt>
                      <c:pt idx="338">
                        <c:v>-0.47922574396941009</c:v>
                      </c:pt>
                      <c:pt idx="339">
                        <c:v>-0.47524306430334562</c:v>
                      </c:pt>
                      <c:pt idx="340">
                        <c:v>-0.414469176083891</c:v>
                      </c:pt>
                      <c:pt idx="341">
                        <c:v>-0.48490849492013771</c:v>
                      </c:pt>
                      <c:pt idx="342">
                        <c:v>-0.49857640696988348</c:v>
                      </c:pt>
                      <c:pt idx="343">
                        <c:v>-0.45335117984629753</c:v>
                      </c:pt>
                      <c:pt idx="344">
                        <c:v>-0.51303410453063059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A864-4E86-A0B9-C266856E5F90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DATA!$J$1</c15:sqref>
                        </c15:formulaRef>
                      </c:ext>
                    </c:extLst>
                    <c:strCache>
                      <c:ptCount val="1"/>
                      <c:pt idx="0">
                        <c:v>SLL90DEG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DATA!$J$2:$J$346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-6.9351157751164862</c:v>
                      </c:pt>
                      <c:pt idx="1">
                        <c:v>-7.1937634224375611</c:v>
                      </c:pt>
                      <c:pt idx="2">
                        <c:v>-7.6882614526669517</c:v>
                      </c:pt>
                      <c:pt idx="3">
                        <c:v>-7.4765496792177437</c:v>
                      </c:pt>
                      <c:pt idx="4">
                        <c:v>-8.2339301774922156</c:v>
                      </c:pt>
                      <c:pt idx="5">
                        <c:v>-7.6835443810464259</c:v>
                      </c:pt>
                      <c:pt idx="6">
                        <c:v>-8.8231600643079648</c:v>
                      </c:pt>
                      <c:pt idx="7">
                        <c:v>-8.2707718840547795</c:v>
                      </c:pt>
                      <c:pt idx="8">
                        <c:v>-7.9963976594396371</c:v>
                      </c:pt>
                      <c:pt idx="9">
                        <c:v>-9.4643384203034628</c:v>
                      </c:pt>
                      <c:pt idx="10">
                        <c:v>-8.9039235740051339</c:v>
                      </c:pt>
                      <c:pt idx="11">
                        <c:v>-8.5697634356197696</c:v>
                      </c:pt>
                      <c:pt idx="12">
                        <c:v>-8.6828657031300338</c:v>
                      </c:pt>
                      <c:pt idx="13">
                        <c:v>-8.3279172674586981</c:v>
                      </c:pt>
                      <c:pt idx="14">
                        <c:v>-8.019850652098981</c:v>
                      </c:pt>
                      <c:pt idx="15">
                        <c:v>-7.7743177175418916</c:v>
                      </c:pt>
                      <c:pt idx="16">
                        <c:v>-9.2026007256483915</c:v>
                      </c:pt>
                      <c:pt idx="17">
                        <c:v>-9.4474571045512263</c:v>
                      </c:pt>
                      <c:pt idx="18">
                        <c:v>-8.6362923501749211</c:v>
                      </c:pt>
                      <c:pt idx="19">
                        <c:v>-8.3291760435658624</c:v>
                      </c:pt>
                      <c:pt idx="20">
                        <c:v>-10.69296286758382</c:v>
                      </c:pt>
                      <c:pt idx="21">
                        <c:v>-9.5627145521995871</c:v>
                      </c:pt>
                      <c:pt idx="22">
                        <c:v>-9.5981740038240861</c:v>
                      </c:pt>
                      <c:pt idx="23">
                        <c:v>-9.004780065027342</c:v>
                      </c:pt>
                      <c:pt idx="24">
                        <c:v>-9.5356904319736646</c:v>
                      </c:pt>
                      <c:pt idx="25">
                        <c:v>-9.6125893684783179</c:v>
                      </c:pt>
                      <c:pt idx="26">
                        <c:v>-9.5358830832532355</c:v>
                      </c:pt>
                      <c:pt idx="27">
                        <c:v>-10.37167114115292</c:v>
                      </c:pt>
                      <c:pt idx="28">
                        <c:v>-10.277483989183891</c:v>
                      </c:pt>
                      <c:pt idx="29">
                        <c:v>-9.7535614327230125</c:v>
                      </c:pt>
                      <c:pt idx="30">
                        <c:v>-9.3131353418751583</c:v>
                      </c:pt>
                      <c:pt idx="31">
                        <c:v>-8.9298519582296727</c:v>
                      </c:pt>
                      <c:pt idx="32">
                        <c:v>-10.169310815608521</c:v>
                      </c:pt>
                      <c:pt idx="33">
                        <c:v>-9.1262025454802078</c:v>
                      </c:pt>
                      <c:pt idx="34">
                        <c:v>-8.7226373435684952</c:v>
                      </c:pt>
                      <c:pt idx="35">
                        <c:v>-8.3798895641249409</c:v>
                      </c:pt>
                      <c:pt idx="36">
                        <c:v>-8.0893500151771462</c:v>
                      </c:pt>
                      <c:pt idx="37">
                        <c:v>-9.5622962893691543</c:v>
                      </c:pt>
                      <c:pt idx="38">
                        <c:v>-10.74594358035751</c:v>
                      </c:pt>
                      <c:pt idx="39">
                        <c:v>-9.5626815969323111</c:v>
                      </c:pt>
                      <c:pt idx="40">
                        <c:v>-10.875173794941761</c:v>
                      </c:pt>
                      <c:pt idx="41">
                        <c:v>-9.5624944486124726</c:v>
                      </c:pt>
                      <c:pt idx="42">
                        <c:v>-11.20911723983882</c:v>
                      </c:pt>
                      <c:pt idx="43">
                        <c:v>-10.580456740522621</c:v>
                      </c:pt>
                      <c:pt idx="44">
                        <c:v>-10.04219513130913</c:v>
                      </c:pt>
                      <c:pt idx="45">
                        <c:v>-10.49963383037767</c:v>
                      </c:pt>
                      <c:pt idx="46">
                        <c:v>-9.9312872394472365</c:v>
                      </c:pt>
                      <c:pt idx="47">
                        <c:v>-9.4435885393136072</c:v>
                      </c:pt>
                      <c:pt idx="48">
                        <c:v>-9.0253077683011895</c:v>
                      </c:pt>
                      <c:pt idx="49">
                        <c:v>-8.6831024225274867</c:v>
                      </c:pt>
                      <c:pt idx="50">
                        <c:v>-9.6434433348433739</c:v>
                      </c:pt>
                      <c:pt idx="51">
                        <c:v>-10.907731043502009</c:v>
                      </c:pt>
                      <c:pt idx="52">
                        <c:v>-9.64326168950587</c:v>
                      </c:pt>
                      <c:pt idx="53">
                        <c:v>-12.235533661923091</c:v>
                      </c:pt>
                      <c:pt idx="54">
                        <c:v>-10.85811447570879</c:v>
                      </c:pt>
                      <c:pt idx="55">
                        <c:v>-11.504117264813051</c:v>
                      </c:pt>
                      <c:pt idx="56">
                        <c:v>-10.230153390241551</c:v>
                      </c:pt>
                      <c:pt idx="57">
                        <c:v>-9.7423461141791279</c:v>
                      </c:pt>
                      <c:pt idx="58">
                        <c:v>-9.3158843700847669</c:v>
                      </c:pt>
                      <c:pt idx="59">
                        <c:v>-10.74728151796255</c:v>
                      </c:pt>
                      <c:pt idx="60">
                        <c:v>-9.5945688357135879</c:v>
                      </c:pt>
                      <c:pt idx="61">
                        <c:v>-8.7643779586904849</c:v>
                      </c:pt>
                      <c:pt idx="62">
                        <c:v>-8.4285600062737167</c:v>
                      </c:pt>
                      <c:pt idx="63">
                        <c:v>-11.48636861735198</c:v>
                      </c:pt>
                      <c:pt idx="64">
                        <c:v>-9.6430690332833642</c:v>
                      </c:pt>
                      <c:pt idx="65">
                        <c:v>-10.813098853160531</c:v>
                      </c:pt>
                      <c:pt idx="66">
                        <c:v>-10.13228629718189</c:v>
                      </c:pt>
                      <c:pt idx="67">
                        <c:v>-9.1402850161689049</c:v>
                      </c:pt>
                      <c:pt idx="68">
                        <c:v>-9.779184768183093</c:v>
                      </c:pt>
                      <c:pt idx="69">
                        <c:v>-10.99432721094195</c:v>
                      </c:pt>
                      <c:pt idx="70">
                        <c:v>-9.7790086258557878</c:v>
                      </c:pt>
                      <c:pt idx="71">
                        <c:v>-9.7788214726749683</c:v>
                      </c:pt>
                      <c:pt idx="72">
                        <c:v>-11.79814442172767</c:v>
                      </c:pt>
                      <c:pt idx="73">
                        <c:v>-10.51419670212303</c:v>
                      </c:pt>
                      <c:pt idx="74">
                        <c:v>-9.9095574478715882</c:v>
                      </c:pt>
                      <c:pt idx="75">
                        <c:v>-9.439481078261057</c:v>
                      </c:pt>
                      <c:pt idx="76">
                        <c:v>-9.0477328604014726</c:v>
                      </c:pt>
                      <c:pt idx="77">
                        <c:v>-13.405285199635699</c:v>
                      </c:pt>
                      <c:pt idx="78">
                        <c:v>-12.508054662672521</c:v>
                      </c:pt>
                      <c:pt idx="79">
                        <c:v>-11.127343947647351</c:v>
                      </c:pt>
                      <c:pt idx="80">
                        <c:v>-13.58021315014485</c:v>
                      </c:pt>
                      <c:pt idx="81">
                        <c:v>-12.61105424250424</c:v>
                      </c:pt>
                      <c:pt idx="82">
                        <c:v>-11.11238587363877</c:v>
                      </c:pt>
                      <c:pt idx="83">
                        <c:v>-9.7786233082845566</c:v>
                      </c:pt>
                      <c:pt idx="84">
                        <c:v>-11.815664462700321</c:v>
                      </c:pt>
                      <c:pt idx="85">
                        <c:v>-11.070912771284069</c:v>
                      </c:pt>
                      <c:pt idx="86">
                        <c:v>-10.44093586720143</c:v>
                      </c:pt>
                      <c:pt idx="87">
                        <c:v>-9.9714870150443495</c:v>
                      </c:pt>
                      <c:pt idx="88">
                        <c:v>-13.87973606136036</c:v>
                      </c:pt>
                      <c:pt idx="89">
                        <c:v>-11.2883541292162</c:v>
                      </c:pt>
                      <c:pt idx="90">
                        <c:v>-9.9713053649313252</c:v>
                      </c:pt>
                      <c:pt idx="91">
                        <c:v>-14.076681578037199</c:v>
                      </c:pt>
                      <c:pt idx="92">
                        <c:v>-10.189329436534869</c:v>
                      </c:pt>
                      <c:pt idx="93">
                        <c:v>-8.7942094687298251</c:v>
                      </c:pt>
                      <c:pt idx="94">
                        <c:v>-9.9716576543283928</c:v>
                      </c:pt>
                      <c:pt idx="95">
                        <c:v>-11.135959164459001</c:v>
                      </c:pt>
                      <c:pt idx="96">
                        <c:v>-12.647710030345189</c:v>
                      </c:pt>
                      <c:pt idx="97">
                        <c:v>-13.87888852271977</c:v>
                      </c:pt>
                      <c:pt idx="98">
                        <c:v>-12.8946870810853</c:v>
                      </c:pt>
                      <c:pt idx="99">
                        <c:v>-12.06778048494189</c:v>
                      </c:pt>
                      <c:pt idx="100">
                        <c:v>-11.371233273029871</c:v>
                      </c:pt>
                      <c:pt idx="101">
                        <c:v>-9.971112703643696</c:v>
                      </c:pt>
                      <c:pt idx="102">
                        <c:v>-13.022652845065389</c:v>
                      </c:pt>
                      <c:pt idx="103">
                        <c:v>-12.140482842289529</c:v>
                      </c:pt>
                      <c:pt idx="104">
                        <c:v>-11.37989733889232</c:v>
                      </c:pt>
                      <c:pt idx="105">
                        <c:v>-10.734451334446719</c:v>
                      </c:pt>
                      <c:pt idx="106">
                        <c:v>-9.7303236813760794</c:v>
                      </c:pt>
                      <c:pt idx="107">
                        <c:v>-13.106236779263689</c:v>
                      </c:pt>
                      <c:pt idx="108">
                        <c:v>-12.157756829128489</c:v>
                      </c:pt>
                      <c:pt idx="109">
                        <c:v>-11.355441076940901</c:v>
                      </c:pt>
                      <c:pt idx="110">
                        <c:v>-10.67567977954843</c:v>
                      </c:pt>
                      <c:pt idx="111">
                        <c:v>-10.08973889780393</c:v>
                      </c:pt>
                      <c:pt idx="112">
                        <c:v>-9.5824844441944474</c:v>
                      </c:pt>
                      <c:pt idx="113">
                        <c:v>-9.1563900372278759</c:v>
                      </c:pt>
                      <c:pt idx="114">
                        <c:v>-13.55477146746269</c:v>
                      </c:pt>
                      <c:pt idx="115">
                        <c:v>-10.22310091914135</c:v>
                      </c:pt>
                      <c:pt idx="116">
                        <c:v>-15.679879500365519</c:v>
                      </c:pt>
                      <c:pt idx="117">
                        <c:v>-10.18324144994255</c:v>
                      </c:pt>
                      <c:pt idx="118">
                        <c:v>-12.06734498575409</c:v>
                      </c:pt>
                      <c:pt idx="119">
                        <c:v>-11.247606910910481</c:v>
                      </c:pt>
                      <c:pt idx="120">
                        <c:v>-10.219162937139121</c:v>
                      </c:pt>
                      <c:pt idx="121">
                        <c:v>-12.636815383676471</c:v>
                      </c:pt>
                      <c:pt idx="122">
                        <c:v>-11.48234011292406</c:v>
                      </c:pt>
                      <c:pt idx="123">
                        <c:v>-14.142410678450601</c:v>
                      </c:pt>
                      <c:pt idx="124">
                        <c:v>-11.646869558096769</c:v>
                      </c:pt>
                      <c:pt idx="125">
                        <c:v>-10.222913760980861</c:v>
                      </c:pt>
                      <c:pt idx="126">
                        <c:v>-14.387935379933561</c:v>
                      </c:pt>
                      <c:pt idx="127">
                        <c:v>-13.31753820300583</c:v>
                      </c:pt>
                      <c:pt idx="128">
                        <c:v>-12.42065205746934</c:v>
                      </c:pt>
                      <c:pt idx="129">
                        <c:v>-11.665280309557989</c:v>
                      </c:pt>
                      <c:pt idx="130">
                        <c:v>-11.016958946691579</c:v>
                      </c:pt>
                      <c:pt idx="131">
                        <c:v>-10.22271559131768</c:v>
                      </c:pt>
                      <c:pt idx="132">
                        <c:v>-14.61326452214514</c:v>
                      </c:pt>
                      <c:pt idx="133">
                        <c:v>-13.461143422320241</c:v>
                      </c:pt>
                      <c:pt idx="134">
                        <c:v>-12.4932528205143</c:v>
                      </c:pt>
                      <c:pt idx="135">
                        <c:v>-11.673843985611731</c:v>
                      </c:pt>
                      <c:pt idx="136">
                        <c:v>-10.97826645452961</c:v>
                      </c:pt>
                      <c:pt idx="137">
                        <c:v>-10.388918501310339</c:v>
                      </c:pt>
                      <c:pt idx="138">
                        <c:v>-9.8812330325981161</c:v>
                      </c:pt>
                      <c:pt idx="139">
                        <c:v>-9.438345940043618</c:v>
                      </c:pt>
                      <c:pt idx="140">
                        <c:v>-15.327018880042999</c:v>
                      </c:pt>
                      <c:pt idx="141">
                        <c:v>-13.108510849290131</c:v>
                      </c:pt>
                      <c:pt idx="142">
                        <c:v>-10.52714446618217</c:v>
                      </c:pt>
                      <c:pt idx="143">
                        <c:v>-10.837954979712769</c:v>
                      </c:pt>
                      <c:pt idx="144">
                        <c:v>-10.304795259080329</c:v>
                      </c:pt>
                      <c:pt idx="145">
                        <c:v>-11.809322517562819</c:v>
                      </c:pt>
                      <c:pt idx="146">
                        <c:v>-11.24833200635115</c:v>
                      </c:pt>
                      <c:pt idx="147">
                        <c:v>-10.426416381413089</c:v>
                      </c:pt>
                      <c:pt idx="148">
                        <c:v>-13.09709891146032</c:v>
                      </c:pt>
                      <c:pt idx="149">
                        <c:v>-12.492207134008931</c:v>
                      </c:pt>
                      <c:pt idx="150">
                        <c:v>-11.58952460210816</c:v>
                      </c:pt>
                      <c:pt idx="151">
                        <c:v>-14.804543941475229</c:v>
                      </c:pt>
                      <c:pt idx="152">
                        <c:v>-14.128055644679341</c:v>
                      </c:pt>
                      <c:pt idx="153">
                        <c:v>-13.09793073459212</c:v>
                      </c:pt>
                      <c:pt idx="154">
                        <c:v>-11.85295515599867</c:v>
                      </c:pt>
                      <c:pt idx="155">
                        <c:v>-15.992287416894021</c:v>
                      </c:pt>
                      <c:pt idx="156">
                        <c:v>-14.68245697124607</c:v>
                      </c:pt>
                      <c:pt idx="157">
                        <c:v>-13.596593158165181</c:v>
                      </c:pt>
                      <c:pt idx="158">
                        <c:v>-11.915968157883441</c:v>
                      </c:pt>
                      <c:pt idx="159">
                        <c:v>-10.53654131071201</c:v>
                      </c:pt>
                      <c:pt idx="160">
                        <c:v>-14.947177532767499</c:v>
                      </c:pt>
                      <c:pt idx="161">
                        <c:v>-13.7803214537205</c:v>
                      </c:pt>
                      <c:pt idx="162">
                        <c:v>-12.806594700613511</c:v>
                      </c:pt>
                      <c:pt idx="163">
                        <c:v>-11.98108111286045</c:v>
                      </c:pt>
                      <c:pt idx="164">
                        <c:v>-11.269212096079629</c:v>
                      </c:pt>
                      <c:pt idx="165">
                        <c:v>-10.66396243521009</c:v>
                      </c:pt>
                      <c:pt idx="166">
                        <c:v>-10.15197537895356</c:v>
                      </c:pt>
                      <c:pt idx="167">
                        <c:v>-13.92308955245676</c:v>
                      </c:pt>
                      <c:pt idx="168">
                        <c:v>-12.878506892413951</c:v>
                      </c:pt>
                      <c:pt idx="169">
                        <c:v>-11.996080755379881</c:v>
                      </c:pt>
                      <c:pt idx="170">
                        <c:v>-11.247005177195369</c:v>
                      </c:pt>
                      <c:pt idx="171">
                        <c:v>-10.6109868025486</c:v>
                      </c:pt>
                      <c:pt idx="172">
                        <c:v>-10.05159986785076</c:v>
                      </c:pt>
                      <c:pt idx="173">
                        <c:v>-9.5735112378520846</c:v>
                      </c:pt>
                      <c:pt idx="174">
                        <c:v>-9.171814765217686</c:v>
                      </c:pt>
                      <c:pt idx="175">
                        <c:v>-10.49581179909619</c:v>
                      </c:pt>
                      <c:pt idx="176">
                        <c:v>-12.68535807809776</c:v>
                      </c:pt>
                      <c:pt idx="177">
                        <c:v>-10.32552587561096</c:v>
                      </c:pt>
                      <c:pt idx="178">
                        <c:v>-11.13882660393085</c:v>
                      </c:pt>
                      <c:pt idx="179">
                        <c:v>-10.540441923603449</c:v>
                      </c:pt>
                      <c:pt idx="180">
                        <c:v>-12.224374964031551</c:v>
                      </c:pt>
                      <c:pt idx="181">
                        <c:v>-11.58447038911117</c:v>
                      </c:pt>
                      <c:pt idx="182">
                        <c:v>-10.69537579343265</c:v>
                      </c:pt>
                      <c:pt idx="183">
                        <c:v>-13.652960554069169</c:v>
                      </c:pt>
                      <c:pt idx="184">
                        <c:v>-11.957106715707329</c:v>
                      </c:pt>
                      <c:pt idx="185">
                        <c:v>-10.852845548227499</c:v>
                      </c:pt>
                      <c:pt idx="186">
                        <c:v>-15.2523830379324</c:v>
                      </c:pt>
                      <c:pt idx="187">
                        <c:v>-13.08022618203783</c:v>
                      </c:pt>
                      <c:pt idx="188">
                        <c:v>-11.542491440518919</c:v>
                      </c:pt>
                      <c:pt idx="189">
                        <c:v>-10.882079653911299</c:v>
                      </c:pt>
                      <c:pt idx="190">
                        <c:v>-14.277351375047919</c:v>
                      </c:pt>
                      <c:pt idx="191">
                        <c:v>-13.212112581914649</c:v>
                      </c:pt>
                      <c:pt idx="192">
                        <c:v>-12.3116651073707</c:v>
                      </c:pt>
                      <c:pt idx="193">
                        <c:v>-11.546008568935839</c:v>
                      </c:pt>
                      <c:pt idx="194">
                        <c:v>-10.894072341065611</c:v>
                      </c:pt>
                      <c:pt idx="195">
                        <c:v>-10.34059678624083</c:v>
                      </c:pt>
                      <c:pt idx="196">
                        <c:v>-9.858124024020988</c:v>
                      </c:pt>
                      <c:pt idx="197">
                        <c:v>-12.947904901377219</c:v>
                      </c:pt>
                      <c:pt idx="198">
                        <c:v>-10.79525586149583</c:v>
                      </c:pt>
                      <c:pt idx="199">
                        <c:v>-15.553023985300721</c:v>
                      </c:pt>
                      <c:pt idx="200">
                        <c:v>-14.740196488120651</c:v>
                      </c:pt>
                      <c:pt idx="201">
                        <c:v>-13.588825102474489</c:v>
                      </c:pt>
                      <c:pt idx="202">
                        <c:v>-12.24663998513453</c:v>
                      </c:pt>
                      <c:pt idx="203">
                        <c:v>-14.06887757789165</c:v>
                      </c:pt>
                      <c:pt idx="204">
                        <c:v>-12.247045848862429</c:v>
                      </c:pt>
                      <c:pt idx="205">
                        <c:v>-10.555562642656559</c:v>
                      </c:pt>
                      <c:pt idx="206">
                        <c:v>-11.46766147892718</c:v>
                      </c:pt>
                      <c:pt idx="207">
                        <c:v>-10.80316380800655</c:v>
                      </c:pt>
                      <c:pt idx="208">
                        <c:v>-11.949357881556899</c:v>
                      </c:pt>
                      <c:pt idx="209">
                        <c:v>-14.34753811742786</c:v>
                      </c:pt>
                      <c:pt idx="210">
                        <c:v>-11.196429888707261</c:v>
                      </c:pt>
                      <c:pt idx="211">
                        <c:v>-13.64245432228911</c:v>
                      </c:pt>
                      <c:pt idx="212">
                        <c:v>-9.565976185859391</c:v>
                      </c:pt>
                      <c:pt idx="213">
                        <c:v>-12.669201503979419</c:v>
                      </c:pt>
                      <c:pt idx="214">
                        <c:v>-10.988305285071791</c:v>
                      </c:pt>
                      <c:pt idx="215">
                        <c:v>-14.245661890630201</c:v>
                      </c:pt>
                      <c:pt idx="216">
                        <c:v>-13.437922163423201</c:v>
                      </c:pt>
                      <c:pt idx="217">
                        <c:v>-12.350550469754991</c:v>
                      </c:pt>
                      <c:pt idx="218">
                        <c:v>-11.115859640212969</c:v>
                      </c:pt>
                      <c:pt idx="219">
                        <c:v>-15.54712916781053</c:v>
                      </c:pt>
                      <c:pt idx="220">
                        <c:v>-13.344092216877799</c:v>
                      </c:pt>
                      <c:pt idx="221">
                        <c:v>-12.49652765559517</c:v>
                      </c:pt>
                      <c:pt idx="222">
                        <c:v>-14.585804407150031</c:v>
                      </c:pt>
                      <c:pt idx="223">
                        <c:v>-13.51120859489725</c:v>
                      </c:pt>
                      <c:pt idx="224">
                        <c:v>-12.60841030663533</c:v>
                      </c:pt>
                      <c:pt idx="225">
                        <c:v>-11.83835651187392</c:v>
                      </c:pt>
                      <c:pt idx="226">
                        <c:v>-11.169762319467109</c:v>
                      </c:pt>
                      <c:pt idx="227">
                        <c:v>-10.599645466002601</c:v>
                      </c:pt>
                      <c:pt idx="228">
                        <c:v>-12.67249537866136</c:v>
                      </c:pt>
                      <c:pt idx="229">
                        <c:v>-11.848966687202831</c:v>
                      </c:pt>
                      <c:pt idx="230">
                        <c:v>-11.147396347446501</c:v>
                      </c:pt>
                      <c:pt idx="231">
                        <c:v>-10.55027129780807</c:v>
                      </c:pt>
                      <c:pt idx="232">
                        <c:v>-10.01885047075511</c:v>
                      </c:pt>
                      <c:pt idx="233">
                        <c:v>-11.42759364806008</c:v>
                      </c:pt>
                      <c:pt idx="234">
                        <c:v>-10.80960719500454</c:v>
                      </c:pt>
                      <c:pt idx="235">
                        <c:v>-11.825573973180401</c:v>
                      </c:pt>
                      <c:pt idx="236">
                        <c:v>-11.088777109844949</c:v>
                      </c:pt>
                      <c:pt idx="237">
                        <c:v>-13.14875719118651</c:v>
                      </c:pt>
                      <c:pt idx="238">
                        <c:v>-12.337694696107089</c:v>
                      </c:pt>
                      <c:pt idx="239">
                        <c:v>-11.304919727890031</c:v>
                      </c:pt>
                      <c:pt idx="240">
                        <c:v>-14.88393214431316</c:v>
                      </c:pt>
                      <c:pt idx="241">
                        <c:v>-13.95553265388258</c:v>
                      </c:pt>
                      <c:pt idx="242">
                        <c:v>-12.77014211953955</c:v>
                      </c:pt>
                      <c:pt idx="243">
                        <c:v>-11.45708997618407</c:v>
                      </c:pt>
                      <c:pt idx="244">
                        <c:v>-14.871765447455431</c:v>
                      </c:pt>
                      <c:pt idx="245">
                        <c:v>-13.782001967757431</c:v>
                      </c:pt>
                      <c:pt idx="246">
                        <c:v>-12.864799542767001</c:v>
                      </c:pt>
                      <c:pt idx="247">
                        <c:v>-12.08755869785664</c:v>
                      </c:pt>
                      <c:pt idx="248">
                        <c:v>-13.9780530961746</c:v>
                      </c:pt>
                      <c:pt idx="249">
                        <c:v>-12.98899344744245</c:v>
                      </c:pt>
                      <c:pt idx="250">
                        <c:v>-12.148058813595361</c:v>
                      </c:pt>
                      <c:pt idx="251">
                        <c:v>-11.429891064634189</c:v>
                      </c:pt>
                      <c:pt idx="252">
                        <c:v>-10.816378841010181</c:v>
                      </c:pt>
                      <c:pt idx="253">
                        <c:v>-10.294232353656589</c:v>
                      </c:pt>
                      <c:pt idx="254">
                        <c:v>-11.08981855670079</c:v>
                      </c:pt>
                      <c:pt idx="255">
                        <c:v>-12.207877861048569</c:v>
                      </c:pt>
                      <c:pt idx="256">
                        <c:v>-11.40179310886375</c:v>
                      </c:pt>
                      <c:pt idx="257">
                        <c:v>-13.660653210010921</c:v>
                      </c:pt>
                      <c:pt idx="258">
                        <c:v>-12.756251065947129</c:v>
                      </c:pt>
                      <c:pt idx="259">
                        <c:v>-11.642319540984341</c:v>
                      </c:pt>
                      <c:pt idx="260">
                        <c:v>-15.14045864052407</c:v>
                      </c:pt>
                      <c:pt idx="261">
                        <c:v>-13.11884959044732</c:v>
                      </c:pt>
                      <c:pt idx="262">
                        <c:v>-14.259658019542449</c:v>
                      </c:pt>
                      <c:pt idx="263">
                        <c:v>-13.26572417010428</c:v>
                      </c:pt>
                      <c:pt idx="264">
                        <c:v>-12.42538764216598</c:v>
                      </c:pt>
                      <c:pt idx="265">
                        <c:v>-11.711616343737591</c:v>
                      </c:pt>
                      <c:pt idx="266">
                        <c:v>-11.08069769470954</c:v>
                      </c:pt>
                      <c:pt idx="267">
                        <c:v>-13.389385387217329</c:v>
                      </c:pt>
                      <c:pt idx="268">
                        <c:v>-11.71417607878355</c:v>
                      </c:pt>
                      <c:pt idx="269">
                        <c:v>-10.491825029690769</c:v>
                      </c:pt>
                      <c:pt idx="270">
                        <c:v>-9.9909488423534842</c:v>
                      </c:pt>
                      <c:pt idx="271">
                        <c:v>-14.04688338155556</c:v>
                      </c:pt>
                      <c:pt idx="272">
                        <c:v>-11.818375593185539</c:v>
                      </c:pt>
                      <c:pt idx="273">
                        <c:v>-12.48543794379129</c:v>
                      </c:pt>
                      <c:pt idx="274">
                        <c:v>-11.054697646798081</c:v>
                      </c:pt>
                      <c:pt idx="275">
                        <c:v>-11.39617407883738</c:v>
                      </c:pt>
                      <c:pt idx="276">
                        <c:v>-12.61898172713915</c:v>
                      </c:pt>
                      <c:pt idx="277">
                        <c:v>-11.73507619908071</c:v>
                      </c:pt>
                      <c:pt idx="278">
                        <c:v>-14.204976031216599</c:v>
                      </c:pt>
                      <c:pt idx="279">
                        <c:v>-13.199070512503649</c:v>
                      </c:pt>
                      <c:pt idx="280">
                        <c:v>-12.004355351480321</c:v>
                      </c:pt>
                      <c:pt idx="281">
                        <c:v>-14.533317465984689</c:v>
                      </c:pt>
                      <c:pt idx="282">
                        <c:v>-13.52454750445121</c:v>
                      </c:pt>
                      <c:pt idx="283">
                        <c:v>-12.66956135985445</c:v>
                      </c:pt>
                      <c:pt idx="284">
                        <c:v>-13.70246697819532</c:v>
                      </c:pt>
                      <c:pt idx="285">
                        <c:v>-12.78992321861878</c:v>
                      </c:pt>
                      <c:pt idx="286">
                        <c:v>-11.324658190756161</c:v>
                      </c:pt>
                      <c:pt idx="287">
                        <c:v>-10.744610609805431</c:v>
                      </c:pt>
                      <c:pt idx="288">
                        <c:v>-11.94112122429242</c:v>
                      </c:pt>
                      <c:pt idx="289">
                        <c:v>-12.001209117201499</c:v>
                      </c:pt>
                      <c:pt idx="290">
                        <c:v>-11.727786858251029</c:v>
                      </c:pt>
                      <c:pt idx="291">
                        <c:v>-13.058637255646371</c:v>
                      </c:pt>
                      <c:pt idx="292">
                        <c:v>-12.093520332980839</c:v>
                      </c:pt>
                      <c:pt idx="293">
                        <c:v>-10.435267844903141</c:v>
                      </c:pt>
                      <c:pt idx="294">
                        <c:v>-14.771494050031921</c:v>
                      </c:pt>
                      <c:pt idx="295">
                        <c:v>-13.66829520878478</c:v>
                      </c:pt>
                      <c:pt idx="296">
                        <c:v>-12.383731776632491</c:v>
                      </c:pt>
                      <c:pt idx="297">
                        <c:v>-13.96565820085692</c:v>
                      </c:pt>
                      <c:pt idx="298">
                        <c:v>-13.04205494820769</c:v>
                      </c:pt>
                      <c:pt idx="299">
                        <c:v>-12.256423963538801</c:v>
                      </c:pt>
                      <c:pt idx="300">
                        <c:v>-11.586192448697741</c:v>
                      </c:pt>
                      <c:pt idx="301">
                        <c:v>-13.161930324246081</c:v>
                      </c:pt>
                      <c:pt idx="302">
                        <c:v>-12.3160961924352</c:v>
                      </c:pt>
                      <c:pt idx="303">
                        <c:v>-11.590887979832599</c:v>
                      </c:pt>
                      <c:pt idx="304">
                        <c:v>-10.96835038423697</c:v>
                      </c:pt>
                      <c:pt idx="305">
                        <c:v>-12.083879641621071</c:v>
                      </c:pt>
                      <c:pt idx="306">
                        <c:v>-13.29576547613074</c:v>
                      </c:pt>
                      <c:pt idx="307">
                        <c:v>-13.526830791707321</c:v>
                      </c:pt>
                      <c:pt idx="308">
                        <c:v>-12.476028492091331</c:v>
                      </c:pt>
                      <c:pt idx="309">
                        <c:v>-14.234818058655611</c:v>
                      </c:pt>
                      <c:pt idx="310">
                        <c:v>-12.494588474017901</c:v>
                      </c:pt>
                      <c:pt idx="311">
                        <c:v>-13.44670708600353</c:v>
                      </c:pt>
                      <c:pt idx="312">
                        <c:v>-12.598959138278889</c:v>
                      </c:pt>
                      <c:pt idx="313">
                        <c:v>-11.871478993488619</c:v>
                      </c:pt>
                      <c:pt idx="314">
                        <c:v>-11.23098674263149</c:v>
                      </c:pt>
                      <c:pt idx="315">
                        <c:v>-12.462860163365731</c:v>
                      </c:pt>
                      <c:pt idx="316">
                        <c:v>-14.02386183010872</c:v>
                      </c:pt>
                      <c:pt idx="317">
                        <c:v>-12.88158693168397</c:v>
                      </c:pt>
                      <c:pt idx="318">
                        <c:v>-13.702801806644629</c:v>
                      </c:pt>
                      <c:pt idx="319">
                        <c:v>-12.840180398322859</c:v>
                      </c:pt>
                      <c:pt idx="320">
                        <c:v>-12.10206409127696</c:v>
                      </c:pt>
                      <c:pt idx="321">
                        <c:v>-12.95987030354237</c:v>
                      </c:pt>
                      <c:pt idx="322">
                        <c:v>-12.1648125156101</c:v>
                      </c:pt>
                      <c:pt idx="323">
                        <c:v>-11.47977969669671</c:v>
                      </c:pt>
                      <c:pt idx="324">
                        <c:v>-10.88924969184648</c:v>
                      </c:pt>
                      <c:pt idx="325">
                        <c:v>-12.866394450742821</c:v>
                      </c:pt>
                      <c:pt idx="326">
                        <c:v>-13.94645911993266</c:v>
                      </c:pt>
                      <c:pt idx="327">
                        <c:v>-13.0859350846202</c:v>
                      </c:pt>
                      <c:pt idx="328">
                        <c:v>-13.214638111003129</c:v>
                      </c:pt>
                      <c:pt idx="329">
                        <c:v>-12.42055086615504</c:v>
                      </c:pt>
                      <c:pt idx="330">
                        <c:v>-11.739850367790851</c:v>
                      </c:pt>
                      <c:pt idx="331">
                        <c:v>-13.29372517567705</c:v>
                      </c:pt>
                      <c:pt idx="332">
                        <c:v>-13.47211962649838</c:v>
                      </c:pt>
                      <c:pt idx="333">
                        <c:v>-12.66189802172914</c:v>
                      </c:pt>
                      <c:pt idx="334">
                        <c:v>-12.76565582235402</c:v>
                      </c:pt>
                      <c:pt idx="335">
                        <c:v>-12.033560445167859</c:v>
                      </c:pt>
                      <c:pt idx="336">
                        <c:v>-11.383119620999979</c:v>
                      </c:pt>
                      <c:pt idx="337">
                        <c:v>-13.682045075096459</c:v>
                      </c:pt>
                      <c:pt idx="338">
                        <c:v>-13.007934133776169</c:v>
                      </c:pt>
                      <c:pt idx="339">
                        <c:v>-12.26014728007652</c:v>
                      </c:pt>
                      <c:pt idx="340">
                        <c:v>-13.250475680222641</c:v>
                      </c:pt>
                      <c:pt idx="341">
                        <c:v>-12.5797571792071</c:v>
                      </c:pt>
                      <c:pt idx="342">
                        <c:v>-11.888699902803211</c:v>
                      </c:pt>
                      <c:pt idx="343">
                        <c:v>-12.8301681768686</c:v>
                      </c:pt>
                      <c:pt idx="344">
                        <c:v>-12.417188796129031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A864-4E86-A0B9-C266856E5F90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DATA!$K$1</c15:sqref>
                        </c15:formulaRef>
                      </c:ext>
                    </c:extLst>
                    <c:strCache>
                      <c:ptCount val="1"/>
                      <c:pt idx="0">
                        <c:v>SLL20DEG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DATA!$K$2:$K$346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-7.5189686406756033</c:v>
                      </c:pt>
                      <c:pt idx="1">
                        <c:v>-10.3644230364682</c:v>
                      </c:pt>
                      <c:pt idx="2">
                        <c:v>-13.35288805235783</c:v>
                      </c:pt>
                      <c:pt idx="3">
                        <c:v>-11.679402344899531</c:v>
                      </c:pt>
                      <c:pt idx="4">
                        <c:v>-10.629941618956391</c:v>
                      </c:pt>
                      <c:pt idx="5">
                        <c:v>-12.381589910234849</c:v>
                      </c:pt>
                      <c:pt idx="6">
                        <c:v>-10.046148250065221</c:v>
                      </c:pt>
                      <c:pt idx="7">
                        <c:v>-12.74063823178637</c:v>
                      </c:pt>
                      <c:pt idx="8">
                        <c:v>-11.55132721722819</c:v>
                      </c:pt>
                      <c:pt idx="9">
                        <c:v>-12.970819970030419</c:v>
                      </c:pt>
                      <c:pt idx="10">
                        <c:v>-12.39464525087897</c:v>
                      </c:pt>
                      <c:pt idx="11">
                        <c:v>-10.39560694850228</c:v>
                      </c:pt>
                      <c:pt idx="12">
                        <c:v>-14.464496072112089</c:v>
                      </c:pt>
                      <c:pt idx="13">
                        <c:v>-12.976381648726671</c:v>
                      </c:pt>
                      <c:pt idx="14">
                        <c:v>-12.240109364864979</c:v>
                      </c:pt>
                      <c:pt idx="15">
                        <c:v>-14.03054958487081</c:v>
                      </c:pt>
                      <c:pt idx="16">
                        <c:v>-13.94515171457221</c:v>
                      </c:pt>
                      <c:pt idx="17">
                        <c:v>-12.35276962859427</c:v>
                      </c:pt>
                      <c:pt idx="18">
                        <c:v>-14.367695634827699</c:v>
                      </c:pt>
                      <c:pt idx="19">
                        <c:v>-7.9342363675065783</c:v>
                      </c:pt>
                      <c:pt idx="20">
                        <c:v>-10.43825856139707</c:v>
                      </c:pt>
                      <c:pt idx="21">
                        <c:v>-12.221803768622109</c:v>
                      </c:pt>
                      <c:pt idx="22">
                        <c:v>-10.161098750539651</c:v>
                      </c:pt>
                      <c:pt idx="23">
                        <c:v>-11.705970652592869</c:v>
                      </c:pt>
                      <c:pt idx="24">
                        <c:v>-13.51775186300088</c:v>
                      </c:pt>
                      <c:pt idx="25">
                        <c:v>-11.313976318801499</c:v>
                      </c:pt>
                      <c:pt idx="26">
                        <c:v>-12.547213840112059</c:v>
                      </c:pt>
                      <c:pt idx="27">
                        <c:v>-9.9542143337739812</c:v>
                      </c:pt>
                      <c:pt idx="28">
                        <c:v>-13.11244419799506</c:v>
                      </c:pt>
                      <c:pt idx="29">
                        <c:v>-12.858764995104019</c:v>
                      </c:pt>
                      <c:pt idx="30">
                        <c:v>-8.9610130441926277</c:v>
                      </c:pt>
                      <c:pt idx="31">
                        <c:v>-9.0538197663238655</c:v>
                      </c:pt>
                      <c:pt idx="32">
                        <c:v>-10.836875619241701</c:v>
                      </c:pt>
                      <c:pt idx="33">
                        <c:v>-11.65519745688675</c:v>
                      </c:pt>
                      <c:pt idx="34">
                        <c:v>-13.05681616313051</c:v>
                      </c:pt>
                      <c:pt idx="35">
                        <c:v>-14.675284068787301</c:v>
                      </c:pt>
                      <c:pt idx="36">
                        <c:v>-14.39231700386885</c:v>
                      </c:pt>
                      <c:pt idx="37">
                        <c:v>-9.0065340303329791</c:v>
                      </c:pt>
                      <c:pt idx="38">
                        <c:v>-7.94489274474806</c:v>
                      </c:pt>
                      <c:pt idx="39">
                        <c:v>-9.6751043726725552</c:v>
                      </c:pt>
                      <c:pt idx="40">
                        <c:v>-8.7017289079489863</c:v>
                      </c:pt>
                      <c:pt idx="41">
                        <c:v>-11.74947955117765</c:v>
                      </c:pt>
                      <c:pt idx="42">
                        <c:v>-9.501244602336758</c:v>
                      </c:pt>
                      <c:pt idx="43">
                        <c:v>-11.77700296240566</c:v>
                      </c:pt>
                      <c:pt idx="44">
                        <c:v>-11.23773294719844</c:v>
                      </c:pt>
                      <c:pt idx="45">
                        <c:v>-11.34596620550268</c:v>
                      </c:pt>
                      <c:pt idx="46">
                        <c:v>-12.26611470889136</c:v>
                      </c:pt>
                      <c:pt idx="47">
                        <c:v>-13.716681045210651</c:v>
                      </c:pt>
                      <c:pt idx="48">
                        <c:v>-11.198004778665551</c:v>
                      </c:pt>
                      <c:pt idx="49">
                        <c:v>-9.8731402583580401</c:v>
                      </c:pt>
                      <c:pt idx="50">
                        <c:v>-8.1681734426959718</c:v>
                      </c:pt>
                      <c:pt idx="51">
                        <c:v>-8.9482196773202372</c:v>
                      </c:pt>
                      <c:pt idx="52">
                        <c:v>-10.34909210226412</c:v>
                      </c:pt>
                      <c:pt idx="53">
                        <c:v>-10.25234406877833</c:v>
                      </c:pt>
                      <c:pt idx="54">
                        <c:v>-11.245519549103459</c:v>
                      </c:pt>
                      <c:pt idx="55">
                        <c:v>-12.307466262793829</c:v>
                      </c:pt>
                      <c:pt idx="56">
                        <c:v>-11.966407708301579</c:v>
                      </c:pt>
                      <c:pt idx="57">
                        <c:v>-14.58440886033207</c:v>
                      </c:pt>
                      <c:pt idx="58">
                        <c:v>-11.144746307056341</c:v>
                      </c:pt>
                      <c:pt idx="59">
                        <c:v>-10.848144812124779</c:v>
                      </c:pt>
                      <c:pt idx="60">
                        <c:v>-12.01052464076866</c:v>
                      </c:pt>
                      <c:pt idx="61">
                        <c:v>-13.997944659758931</c:v>
                      </c:pt>
                      <c:pt idx="62">
                        <c:v>-8.9082252281239747</c:v>
                      </c:pt>
                      <c:pt idx="63">
                        <c:v>-10.769031306604891</c:v>
                      </c:pt>
                      <c:pt idx="64">
                        <c:v>-11.398541257470191</c:v>
                      </c:pt>
                      <c:pt idx="65">
                        <c:v>-10.235863033269981</c:v>
                      </c:pt>
                      <c:pt idx="66">
                        <c:v>-11.11595754801179</c:v>
                      </c:pt>
                      <c:pt idx="67">
                        <c:v>-9.8209385973738357</c:v>
                      </c:pt>
                      <c:pt idx="68">
                        <c:v>-7.726250399092855</c:v>
                      </c:pt>
                      <c:pt idx="69">
                        <c:v>-10.571375781102221</c:v>
                      </c:pt>
                      <c:pt idx="70">
                        <c:v>-10.172121593538209</c:v>
                      </c:pt>
                      <c:pt idx="71">
                        <c:v>-10.8907709505855</c:v>
                      </c:pt>
                      <c:pt idx="72">
                        <c:v>-9.440325902371054</c:v>
                      </c:pt>
                      <c:pt idx="73">
                        <c:v>-11.26915267315977</c:v>
                      </c:pt>
                      <c:pt idx="74">
                        <c:v>-14.930951173699309</c:v>
                      </c:pt>
                      <c:pt idx="75">
                        <c:v>-14.09986652087596</c:v>
                      </c:pt>
                      <c:pt idx="76">
                        <c:v>-10.802609815552881</c:v>
                      </c:pt>
                      <c:pt idx="77">
                        <c:v>-9.4242324867142315</c:v>
                      </c:pt>
                      <c:pt idx="78">
                        <c:v>-11.378903106220809</c:v>
                      </c:pt>
                      <c:pt idx="79">
                        <c:v>-11.91850241888945</c:v>
                      </c:pt>
                      <c:pt idx="80">
                        <c:v>-9.6754093574960542</c:v>
                      </c:pt>
                      <c:pt idx="81">
                        <c:v>-10.20772219228359</c:v>
                      </c:pt>
                      <c:pt idx="82">
                        <c:v>-12.14167537656173</c:v>
                      </c:pt>
                      <c:pt idx="83">
                        <c:v>-12.148125563131179</c:v>
                      </c:pt>
                      <c:pt idx="84">
                        <c:v>-9.7243380928988756</c:v>
                      </c:pt>
                      <c:pt idx="85">
                        <c:v>-12.411927976114169</c:v>
                      </c:pt>
                      <c:pt idx="86">
                        <c:v>-13.49879436410002</c:v>
                      </c:pt>
                      <c:pt idx="87">
                        <c:v>-7.3095246784828207</c:v>
                      </c:pt>
                      <c:pt idx="88">
                        <c:v>-10.03899491428543</c:v>
                      </c:pt>
                      <c:pt idx="89">
                        <c:v>-10.451428389000309</c:v>
                      </c:pt>
                      <c:pt idx="90">
                        <c:v>-10.60232408741691</c:v>
                      </c:pt>
                      <c:pt idx="91">
                        <c:v>-9.9420176131825002</c:v>
                      </c:pt>
                      <c:pt idx="92">
                        <c:v>-12.33956304237439</c:v>
                      </c:pt>
                      <c:pt idx="93">
                        <c:v>-13.80133335236799</c:v>
                      </c:pt>
                      <c:pt idx="94">
                        <c:v>-7.0118790619531719</c:v>
                      </c:pt>
                      <c:pt idx="95">
                        <c:v>-9.7619658648172063</c:v>
                      </c:pt>
                      <c:pt idx="96">
                        <c:v>-8.7893466702383556</c:v>
                      </c:pt>
                      <c:pt idx="97">
                        <c:v>-10.165246463469011</c:v>
                      </c:pt>
                      <c:pt idx="98">
                        <c:v>-8.1729818019910248</c:v>
                      </c:pt>
                      <c:pt idx="99">
                        <c:v>-9.1615297302730383</c:v>
                      </c:pt>
                      <c:pt idx="100">
                        <c:v>-8.7131348431274915</c:v>
                      </c:pt>
                      <c:pt idx="101">
                        <c:v>-12.939439113898411</c:v>
                      </c:pt>
                      <c:pt idx="102">
                        <c:v>-9.1526498466030546</c:v>
                      </c:pt>
                      <c:pt idx="103">
                        <c:v>-11.8461790595337</c:v>
                      </c:pt>
                      <c:pt idx="104">
                        <c:v>-12.4410037945998</c:v>
                      </c:pt>
                      <c:pt idx="105">
                        <c:v>-12.422279983862691</c:v>
                      </c:pt>
                      <c:pt idx="106">
                        <c:v>-8.6989409010390091</c:v>
                      </c:pt>
                      <c:pt idx="107">
                        <c:v>-6.3503238983099006</c:v>
                      </c:pt>
                      <c:pt idx="108">
                        <c:v>-10.337015665390391</c:v>
                      </c:pt>
                      <c:pt idx="109">
                        <c:v>-10.28784885261194</c:v>
                      </c:pt>
                      <c:pt idx="110">
                        <c:v>-10.323559783981599</c:v>
                      </c:pt>
                      <c:pt idx="111">
                        <c:v>-11.93626583681122</c:v>
                      </c:pt>
                      <c:pt idx="112">
                        <c:v>-13.111381678876461</c:v>
                      </c:pt>
                      <c:pt idx="113">
                        <c:v>-14.28760566444301</c:v>
                      </c:pt>
                      <c:pt idx="114">
                        <c:v>-8.5277589660551261</c:v>
                      </c:pt>
                      <c:pt idx="115">
                        <c:v>-10.445552785600849</c:v>
                      </c:pt>
                      <c:pt idx="116">
                        <c:v>-8.5866450191804482</c:v>
                      </c:pt>
                      <c:pt idx="117">
                        <c:v>-7.1823581309662234</c:v>
                      </c:pt>
                      <c:pt idx="118">
                        <c:v>-7.4804633600882839</c:v>
                      </c:pt>
                      <c:pt idx="119">
                        <c:v>-6.6203515414054159</c:v>
                      </c:pt>
                      <c:pt idx="120">
                        <c:v>-7.4713198936938534</c:v>
                      </c:pt>
                      <c:pt idx="121">
                        <c:v>-8.9722605984673862</c:v>
                      </c:pt>
                      <c:pt idx="122">
                        <c:v>-8.4615881971427438</c:v>
                      </c:pt>
                      <c:pt idx="123">
                        <c:v>-8.1595841576633834</c:v>
                      </c:pt>
                      <c:pt idx="124">
                        <c:v>-10.740804026737081</c:v>
                      </c:pt>
                      <c:pt idx="125">
                        <c:v>-12.25716846046166</c:v>
                      </c:pt>
                      <c:pt idx="126">
                        <c:v>-10.224751263808621</c:v>
                      </c:pt>
                      <c:pt idx="127">
                        <c:v>-8.091945844377495</c:v>
                      </c:pt>
                      <c:pt idx="128">
                        <c:v>-11.813969578364571</c:v>
                      </c:pt>
                      <c:pt idx="129">
                        <c:v>-11.13175101188407</c:v>
                      </c:pt>
                      <c:pt idx="130">
                        <c:v>-11.627954719143091</c:v>
                      </c:pt>
                      <c:pt idx="131">
                        <c:v>-13.16792747141805</c:v>
                      </c:pt>
                      <c:pt idx="132">
                        <c:v>-9.9769153249854057</c:v>
                      </c:pt>
                      <c:pt idx="133">
                        <c:v>-7.3125505922564802</c:v>
                      </c:pt>
                      <c:pt idx="134">
                        <c:v>-7.7009081973126774</c:v>
                      </c:pt>
                      <c:pt idx="135">
                        <c:v>-11.207226624872311</c:v>
                      </c:pt>
                      <c:pt idx="136">
                        <c:v>-12.095757033164089</c:v>
                      </c:pt>
                      <c:pt idx="137">
                        <c:v>-11.998331988443359</c:v>
                      </c:pt>
                      <c:pt idx="138">
                        <c:v>-14.2304543831762</c:v>
                      </c:pt>
                      <c:pt idx="139">
                        <c:v>-12.576599560729809</c:v>
                      </c:pt>
                      <c:pt idx="140">
                        <c:v>-7.5527920460026943</c:v>
                      </c:pt>
                      <c:pt idx="141">
                        <c:v>-10.25177771199316</c:v>
                      </c:pt>
                      <c:pt idx="142">
                        <c:v>-11.97909441485619</c:v>
                      </c:pt>
                      <c:pt idx="143">
                        <c:v>-4.6507431553597094</c:v>
                      </c:pt>
                      <c:pt idx="144">
                        <c:v>-3.3857775784006239</c:v>
                      </c:pt>
                      <c:pt idx="145">
                        <c:v>-4.8724267157335603</c:v>
                      </c:pt>
                      <c:pt idx="146">
                        <c:v>-6.062651589609457</c:v>
                      </c:pt>
                      <c:pt idx="147">
                        <c:v>-5.7743488557094782</c:v>
                      </c:pt>
                      <c:pt idx="148">
                        <c:v>-7.5410514223641183</c:v>
                      </c:pt>
                      <c:pt idx="149">
                        <c:v>-8.0238806216094503</c:v>
                      </c:pt>
                      <c:pt idx="150">
                        <c:v>-7.7917898352171031</c:v>
                      </c:pt>
                      <c:pt idx="151">
                        <c:v>-7.6647459761623438</c:v>
                      </c:pt>
                      <c:pt idx="152">
                        <c:v>-8.5346705362098625</c:v>
                      </c:pt>
                      <c:pt idx="153">
                        <c:v>-10.47840807934579</c:v>
                      </c:pt>
                      <c:pt idx="154">
                        <c:v>-9.6253185699923485</c:v>
                      </c:pt>
                      <c:pt idx="155">
                        <c:v>-7.7990527161750354</c:v>
                      </c:pt>
                      <c:pt idx="156">
                        <c:v>-9.8207484504481464</c:v>
                      </c:pt>
                      <c:pt idx="157">
                        <c:v>-11.13338068462669</c:v>
                      </c:pt>
                      <c:pt idx="158">
                        <c:v>-11.55094190288845</c:v>
                      </c:pt>
                      <c:pt idx="159">
                        <c:v>-8.943650628670115</c:v>
                      </c:pt>
                      <c:pt idx="160">
                        <c:v>-9.9999178563553421</c:v>
                      </c:pt>
                      <c:pt idx="161">
                        <c:v>-11.166408039719951</c:v>
                      </c:pt>
                      <c:pt idx="162">
                        <c:v>-10.92334114966474</c:v>
                      </c:pt>
                      <c:pt idx="163">
                        <c:v>-10.944451321413879</c:v>
                      </c:pt>
                      <c:pt idx="164">
                        <c:v>-10.90049780551985</c:v>
                      </c:pt>
                      <c:pt idx="165">
                        <c:v>-11.516329799610119</c:v>
                      </c:pt>
                      <c:pt idx="166">
                        <c:v>-11.453019415329949</c:v>
                      </c:pt>
                      <c:pt idx="167">
                        <c:v>-9.7954878693737619</c:v>
                      </c:pt>
                      <c:pt idx="168">
                        <c:v>-10.2046345283119</c:v>
                      </c:pt>
                      <c:pt idx="169">
                        <c:v>-11.98393642161961</c:v>
                      </c:pt>
                      <c:pt idx="170">
                        <c:v>-11.021191598765681</c:v>
                      </c:pt>
                      <c:pt idx="171">
                        <c:v>-13.19263275294913</c:v>
                      </c:pt>
                      <c:pt idx="172">
                        <c:v>-12.80096551324236</c:v>
                      </c:pt>
                      <c:pt idx="173">
                        <c:v>-12.12902920065641</c:v>
                      </c:pt>
                      <c:pt idx="174">
                        <c:v>-10.104128271179359</c:v>
                      </c:pt>
                      <c:pt idx="175">
                        <c:v>-7.9146207386358221</c:v>
                      </c:pt>
                      <c:pt idx="176">
                        <c:v>-10.24180660109146</c:v>
                      </c:pt>
                      <c:pt idx="177">
                        <c:v>-3.2138076518885921</c:v>
                      </c:pt>
                      <c:pt idx="178">
                        <c:v>-4.2470504551962822</c:v>
                      </c:pt>
                      <c:pt idx="179">
                        <c:v>-6.168869198245261</c:v>
                      </c:pt>
                      <c:pt idx="180">
                        <c:v>-5.4936293321446463</c:v>
                      </c:pt>
                      <c:pt idx="181">
                        <c:v>-5.5864602514948789</c:v>
                      </c:pt>
                      <c:pt idx="182">
                        <c:v>-7.0025282645563847</c:v>
                      </c:pt>
                      <c:pt idx="183">
                        <c:v>-7.5312231002243308</c:v>
                      </c:pt>
                      <c:pt idx="184">
                        <c:v>-7.9423331379816169</c:v>
                      </c:pt>
                      <c:pt idx="185">
                        <c:v>-9.4443227488353116</c:v>
                      </c:pt>
                      <c:pt idx="186">
                        <c:v>-8.9350572157656032</c:v>
                      </c:pt>
                      <c:pt idx="187">
                        <c:v>-9.3044610248260682</c:v>
                      </c:pt>
                      <c:pt idx="188">
                        <c:v>-13.434730760412689</c:v>
                      </c:pt>
                      <c:pt idx="189">
                        <c:v>-13.961244478219511</c:v>
                      </c:pt>
                      <c:pt idx="190">
                        <c:v>-8.6114314737843074</c:v>
                      </c:pt>
                      <c:pt idx="191">
                        <c:v>-10.74476246438679</c:v>
                      </c:pt>
                      <c:pt idx="192">
                        <c:v>-11.386723084613021</c:v>
                      </c:pt>
                      <c:pt idx="193">
                        <c:v>-11.791048899624361</c:v>
                      </c:pt>
                      <c:pt idx="194">
                        <c:v>-10.793559221588881</c:v>
                      </c:pt>
                      <c:pt idx="195">
                        <c:v>-12.102223410485569</c:v>
                      </c:pt>
                      <c:pt idx="196">
                        <c:v>-11.628753484013661</c:v>
                      </c:pt>
                      <c:pt idx="197">
                        <c:v>-7.9160976696921361</c:v>
                      </c:pt>
                      <c:pt idx="198">
                        <c:v>-10.84196251736963</c:v>
                      </c:pt>
                      <c:pt idx="199">
                        <c:v>-9.0028628643427577</c:v>
                      </c:pt>
                      <c:pt idx="200">
                        <c:v>-8.1416672434587021</c:v>
                      </c:pt>
                      <c:pt idx="201">
                        <c:v>-9.9462194340118355</c:v>
                      </c:pt>
                      <c:pt idx="202">
                        <c:v>-9.690333484127958</c:v>
                      </c:pt>
                      <c:pt idx="203">
                        <c:v>-8.165332361673709</c:v>
                      </c:pt>
                      <c:pt idx="204">
                        <c:v>-11.299080121853191</c:v>
                      </c:pt>
                      <c:pt idx="205">
                        <c:v>-3.3799385652308001</c:v>
                      </c:pt>
                      <c:pt idx="206">
                        <c:v>-5.3573145639940174</c:v>
                      </c:pt>
                      <c:pt idx="207">
                        <c:v>-6.5440786114766567</c:v>
                      </c:pt>
                      <c:pt idx="208">
                        <c:v>-8.5672279647479783</c:v>
                      </c:pt>
                      <c:pt idx="209">
                        <c:v>-9.5367147719029397</c:v>
                      </c:pt>
                      <c:pt idx="210">
                        <c:v>-10.978910572543819</c:v>
                      </c:pt>
                      <c:pt idx="211">
                        <c:v>-9.9204723393593248</c:v>
                      </c:pt>
                      <c:pt idx="212">
                        <c:v>-10.882475345494541</c:v>
                      </c:pt>
                      <c:pt idx="213">
                        <c:v>-8.2863418298572213</c:v>
                      </c:pt>
                      <c:pt idx="214">
                        <c:v>-8.9536992358233771</c:v>
                      </c:pt>
                      <c:pt idx="215">
                        <c:v>-8.7495850362667902</c:v>
                      </c:pt>
                      <c:pt idx="216">
                        <c:v>-8.6381858581858637</c:v>
                      </c:pt>
                      <c:pt idx="217">
                        <c:v>-10.48099461515009</c:v>
                      </c:pt>
                      <c:pt idx="218">
                        <c:v>-10.513747913483421</c:v>
                      </c:pt>
                      <c:pt idx="219">
                        <c:v>-7.6896736601832876</c:v>
                      </c:pt>
                      <c:pt idx="220">
                        <c:v>-11.07619019990177</c:v>
                      </c:pt>
                      <c:pt idx="221">
                        <c:v>-9.2140323791870564</c:v>
                      </c:pt>
                      <c:pt idx="222">
                        <c:v>-8.9366942055135699</c:v>
                      </c:pt>
                      <c:pt idx="223">
                        <c:v>-10.086849995410761</c:v>
                      </c:pt>
                      <c:pt idx="224">
                        <c:v>-12.074118126192319</c:v>
                      </c:pt>
                      <c:pt idx="225">
                        <c:v>-12.59414248655945</c:v>
                      </c:pt>
                      <c:pt idx="226">
                        <c:v>-11.641965027597131</c:v>
                      </c:pt>
                      <c:pt idx="227">
                        <c:v>-12.613325149793569</c:v>
                      </c:pt>
                      <c:pt idx="228">
                        <c:v>-10.350461665029229</c:v>
                      </c:pt>
                      <c:pt idx="229">
                        <c:v>-12.542823629840379</c:v>
                      </c:pt>
                      <c:pt idx="230">
                        <c:v>-10.330302819977661</c:v>
                      </c:pt>
                      <c:pt idx="231">
                        <c:v>-12.62690854358571</c:v>
                      </c:pt>
                      <c:pt idx="232">
                        <c:v>-13.481692264451331</c:v>
                      </c:pt>
                      <c:pt idx="233">
                        <c:v>-13.365342243874739</c:v>
                      </c:pt>
                      <c:pt idx="234">
                        <c:v>-4.5886654232682407</c:v>
                      </c:pt>
                      <c:pt idx="235">
                        <c:v>-6.2505599381150301</c:v>
                      </c:pt>
                      <c:pt idx="236">
                        <c:v>-7.7598988862911789</c:v>
                      </c:pt>
                      <c:pt idx="237">
                        <c:v>-8.8410967626133701</c:v>
                      </c:pt>
                      <c:pt idx="238">
                        <c:v>-9.2584919345084362</c:v>
                      </c:pt>
                      <c:pt idx="239">
                        <c:v>-6.5332203730692751</c:v>
                      </c:pt>
                      <c:pt idx="240">
                        <c:v>-6.9567534153164399</c:v>
                      </c:pt>
                      <c:pt idx="241">
                        <c:v>-8.2974829632766713</c:v>
                      </c:pt>
                      <c:pt idx="242">
                        <c:v>-8.5060018281612457</c:v>
                      </c:pt>
                      <c:pt idx="243">
                        <c:v>-10.473829031311769</c:v>
                      </c:pt>
                      <c:pt idx="244">
                        <c:v>-9.8021196272319084</c:v>
                      </c:pt>
                      <c:pt idx="245">
                        <c:v>-11.046958036875701</c:v>
                      </c:pt>
                      <c:pt idx="246">
                        <c:v>-10.89307122176537</c:v>
                      </c:pt>
                      <c:pt idx="247">
                        <c:v>-12.629253317204411</c:v>
                      </c:pt>
                      <c:pt idx="248">
                        <c:v>-10.8345666379482</c:v>
                      </c:pt>
                      <c:pt idx="249">
                        <c:v>-9.9167428367480603</c:v>
                      </c:pt>
                      <c:pt idx="250">
                        <c:v>-9.9419764418377063</c:v>
                      </c:pt>
                      <c:pt idx="251">
                        <c:v>-12.708834493072841</c:v>
                      </c:pt>
                      <c:pt idx="252">
                        <c:v>-11.231177474879191</c:v>
                      </c:pt>
                      <c:pt idx="253">
                        <c:v>-13.2711881243223</c:v>
                      </c:pt>
                      <c:pt idx="254">
                        <c:v>-7.3277155586660054</c:v>
                      </c:pt>
                      <c:pt idx="255">
                        <c:v>-6.1487626005391558</c:v>
                      </c:pt>
                      <c:pt idx="256">
                        <c:v>-7.0199892746543409</c:v>
                      </c:pt>
                      <c:pt idx="257">
                        <c:v>-8.4356393293738492</c:v>
                      </c:pt>
                      <c:pt idx="258">
                        <c:v>-7.8037994962378097</c:v>
                      </c:pt>
                      <c:pt idx="259">
                        <c:v>-9.8986873772281569</c:v>
                      </c:pt>
                      <c:pt idx="260">
                        <c:v>-6.7674109029320331</c:v>
                      </c:pt>
                      <c:pt idx="261">
                        <c:v>-9.9742186797674002</c:v>
                      </c:pt>
                      <c:pt idx="262">
                        <c:v>-8.4587596251558121</c:v>
                      </c:pt>
                      <c:pt idx="263">
                        <c:v>-10.82728679110603</c:v>
                      </c:pt>
                      <c:pt idx="264">
                        <c:v>-12.05343978153029</c:v>
                      </c:pt>
                      <c:pt idx="265">
                        <c:v>-12.367597035504931</c:v>
                      </c:pt>
                      <c:pt idx="266">
                        <c:v>-11.686564497855271</c:v>
                      </c:pt>
                      <c:pt idx="267">
                        <c:v>-10.57941184819858</c:v>
                      </c:pt>
                      <c:pt idx="268">
                        <c:v>-11.029627637726261</c:v>
                      </c:pt>
                      <c:pt idx="269">
                        <c:v>-11.979532283914461</c:v>
                      </c:pt>
                      <c:pt idx="270">
                        <c:v>-13.36601154182485</c:v>
                      </c:pt>
                      <c:pt idx="271">
                        <c:v>-10.137603590622639</c:v>
                      </c:pt>
                      <c:pt idx="272">
                        <c:v>-11.63617552978395</c:v>
                      </c:pt>
                      <c:pt idx="273">
                        <c:v>-10.267385697609081</c:v>
                      </c:pt>
                      <c:pt idx="274">
                        <c:v>-11.53575571386623</c:v>
                      </c:pt>
                      <c:pt idx="275">
                        <c:v>-8.2097252607660689</c:v>
                      </c:pt>
                      <c:pt idx="276">
                        <c:v>-6.63225735419452</c:v>
                      </c:pt>
                      <c:pt idx="277">
                        <c:v>-6.4603349397428591</c:v>
                      </c:pt>
                      <c:pt idx="278">
                        <c:v>-7.1764665123304408</c:v>
                      </c:pt>
                      <c:pt idx="279">
                        <c:v>-8.8260390995964713</c:v>
                      </c:pt>
                      <c:pt idx="280">
                        <c:v>-8.4810346365445142</c:v>
                      </c:pt>
                      <c:pt idx="281">
                        <c:v>-8.4927867935081451</c:v>
                      </c:pt>
                      <c:pt idx="282">
                        <c:v>-11.27603497957554</c:v>
                      </c:pt>
                      <c:pt idx="283">
                        <c:v>-11.3900242385808</c:v>
                      </c:pt>
                      <c:pt idx="284">
                        <c:v>-9.3107270499213577</c:v>
                      </c:pt>
                      <c:pt idx="285">
                        <c:v>-10.80900434377671</c:v>
                      </c:pt>
                      <c:pt idx="286">
                        <c:v>-11.55653786953186</c:v>
                      </c:pt>
                      <c:pt idx="287">
                        <c:v>-14.27679235996807</c:v>
                      </c:pt>
                      <c:pt idx="288">
                        <c:v>-10.643802551635391</c:v>
                      </c:pt>
                      <c:pt idx="289">
                        <c:v>-12.538214332658001</c:v>
                      </c:pt>
                      <c:pt idx="290">
                        <c:v>-8.4089507960080851</c:v>
                      </c:pt>
                      <c:pt idx="291">
                        <c:v>-6.7524624560994297</c:v>
                      </c:pt>
                      <c:pt idx="292">
                        <c:v>-8.6168953508134933</c:v>
                      </c:pt>
                      <c:pt idx="293">
                        <c:v>-10.853622515744499</c:v>
                      </c:pt>
                      <c:pt idx="294">
                        <c:v>-8.1391191378691161</c:v>
                      </c:pt>
                      <c:pt idx="295">
                        <c:v>-10.44045978842399</c:v>
                      </c:pt>
                      <c:pt idx="296">
                        <c:v>-9.7021123762656813</c:v>
                      </c:pt>
                      <c:pt idx="297">
                        <c:v>-9.5503071602877725</c:v>
                      </c:pt>
                      <c:pt idx="298">
                        <c:v>-10.439298605057029</c:v>
                      </c:pt>
                      <c:pt idx="299">
                        <c:v>-8.858446363989831</c:v>
                      </c:pt>
                      <c:pt idx="300">
                        <c:v>-11.14534873709164</c:v>
                      </c:pt>
                      <c:pt idx="301">
                        <c:v>-10.379895276621051</c:v>
                      </c:pt>
                      <c:pt idx="302">
                        <c:v>-10.27320243615981</c:v>
                      </c:pt>
                      <c:pt idx="303">
                        <c:v>-12.61549839550687</c:v>
                      </c:pt>
                      <c:pt idx="304">
                        <c:v>-11.798572636101611</c:v>
                      </c:pt>
                      <c:pt idx="305">
                        <c:v>-5.9159626450636829</c:v>
                      </c:pt>
                      <c:pt idx="306">
                        <c:v>-10.18626780265163</c:v>
                      </c:pt>
                      <c:pt idx="307">
                        <c:v>-7.7746870899530833</c:v>
                      </c:pt>
                      <c:pt idx="308">
                        <c:v>-8.3287555429913027</c:v>
                      </c:pt>
                      <c:pt idx="309">
                        <c:v>-7.8089201736161273</c:v>
                      </c:pt>
                      <c:pt idx="310">
                        <c:v>-9.5734884257038697</c:v>
                      </c:pt>
                      <c:pt idx="311">
                        <c:v>-11.189200272693499</c:v>
                      </c:pt>
                      <c:pt idx="312">
                        <c:v>-9.3681598693647814</c:v>
                      </c:pt>
                      <c:pt idx="313">
                        <c:v>-12.429574232615121</c:v>
                      </c:pt>
                      <c:pt idx="314">
                        <c:v>-10.926406643935261</c:v>
                      </c:pt>
                      <c:pt idx="315">
                        <c:v>-6.302144017500579</c:v>
                      </c:pt>
                      <c:pt idx="316">
                        <c:v>-9.5907666631073525</c:v>
                      </c:pt>
                      <c:pt idx="317">
                        <c:v>-9.4591983884583701</c:v>
                      </c:pt>
                      <c:pt idx="318">
                        <c:v>-11.01045270735915</c:v>
                      </c:pt>
                      <c:pt idx="319">
                        <c:v>-10.295271123174389</c:v>
                      </c:pt>
                      <c:pt idx="320">
                        <c:v>-12.01667719730523</c:v>
                      </c:pt>
                      <c:pt idx="321">
                        <c:v>-10.04100974126478</c:v>
                      </c:pt>
                      <c:pt idx="322">
                        <c:v>-11.160272193247961</c:v>
                      </c:pt>
                      <c:pt idx="323">
                        <c:v>-11.315994155426081</c:v>
                      </c:pt>
                      <c:pt idx="324">
                        <c:v>-11.083217423517469</c:v>
                      </c:pt>
                      <c:pt idx="325">
                        <c:v>-6.3579880235692698</c:v>
                      </c:pt>
                      <c:pt idx="326">
                        <c:v>-9.816526441525161</c:v>
                      </c:pt>
                      <c:pt idx="327">
                        <c:v>-8.6104822227736761</c:v>
                      </c:pt>
                      <c:pt idx="328">
                        <c:v>-10.591443863871159</c:v>
                      </c:pt>
                      <c:pt idx="329">
                        <c:v>-12.282002382210599</c:v>
                      </c:pt>
                      <c:pt idx="330">
                        <c:v>-11.08202865102179</c:v>
                      </c:pt>
                      <c:pt idx="331">
                        <c:v>-6.9995530964558981</c:v>
                      </c:pt>
                      <c:pt idx="332">
                        <c:v>-9.2476856892770911</c:v>
                      </c:pt>
                      <c:pt idx="333">
                        <c:v>-12.111006341255329</c:v>
                      </c:pt>
                      <c:pt idx="334">
                        <c:v>-11.872661605682911</c:v>
                      </c:pt>
                      <c:pt idx="335">
                        <c:v>-12.08791545306425</c:v>
                      </c:pt>
                      <c:pt idx="336">
                        <c:v>-11.4844360149411</c:v>
                      </c:pt>
                      <c:pt idx="337">
                        <c:v>-10.29852174070173</c:v>
                      </c:pt>
                      <c:pt idx="338">
                        <c:v>-9.9103901360154225</c:v>
                      </c:pt>
                      <c:pt idx="339">
                        <c:v>-11.159069231924571</c:v>
                      </c:pt>
                      <c:pt idx="340">
                        <c:v>-8.3123392757677017</c:v>
                      </c:pt>
                      <c:pt idx="341">
                        <c:v>-10.964705661034539</c:v>
                      </c:pt>
                      <c:pt idx="342">
                        <c:v>-11.279405170863321</c:v>
                      </c:pt>
                      <c:pt idx="343">
                        <c:v>-11.02341684097801</c:v>
                      </c:pt>
                      <c:pt idx="344">
                        <c:v>-11.561639354828239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A864-4E86-A0B9-C266856E5F90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DATA!$L$1</c15:sqref>
                        </c15:formulaRef>
                      </c:ext>
                    </c:extLst>
                    <c:strCache>
                      <c:ptCount val="1"/>
                      <c:pt idx="0">
                        <c:v>DIR90DEG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DATA!$L$2:$L$346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3.0056017739859291</c:v>
                      </c:pt>
                      <c:pt idx="1">
                        <c:v>3.002836147098384</c:v>
                      </c:pt>
                      <c:pt idx="2">
                        <c:v>3.038583869106338</c:v>
                      </c:pt>
                      <c:pt idx="3">
                        <c:v>3.0043069353078562</c:v>
                      </c:pt>
                      <c:pt idx="4">
                        <c:v>3.074413340392772</c:v>
                      </c:pt>
                      <c:pt idx="5">
                        <c:v>3.1343983750785691</c:v>
                      </c:pt>
                      <c:pt idx="6">
                        <c:v>3.1105127006582158</c:v>
                      </c:pt>
                      <c:pt idx="7">
                        <c:v>3.1862422639083752</c:v>
                      </c:pt>
                      <c:pt idx="8">
                        <c:v>3.0423492024602661</c:v>
                      </c:pt>
                      <c:pt idx="9">
                        <c:v>3.1473661455337352</c:v>
                      </c:pt>
                      <c:pt idx="10">
                        <c:v>3.237226757934347</c:v>
                      </c:pt>
                      <c:pt idx="11">
                        <c:v>3.0823745787956449</c:v>
                      </c:pt>
                      <c:pt idx="12">
                        <c:v>3.4620228447870569</c:v>
                      </c:pt>
                      <c:pt idx="13">
                        <c:v>3.310149057034935</c:v>
                      </c:pt>
                      <c:pt idx="14">
                        <c:v>3.159332783723487</c:v>
                      </c:pt>
                      <c:pt idx="15">
                        <c:v>3.0146889767944991</c:v>
                      </c:pt>
                      <c:pt idx="16">
                        <c:v>3.1233065675069822</c:v>
                      </c:pt>
                      <c:pt idx="17">
                        <c:v>3.5483148405134401</c:v>
                      </c:pt>
                      <c:pt idx="18">
                        <c:v>3.2144131763958219</c:v>
                      </c:pt>
                      <c:pt idx="19">
                        <c:v>3.056605174666613</c:v>
                      </c:pt>
                      <c:pt idx="20">
                        <c:v>3.3527079043082129</c:v>
                      </c:pt>
                      <c:pt idx="21">
                        <c:v>3.1845715406525361</c:v>
                      </c:pt>
                      <c:pt idx="22">
                        <c:v>3.2875357560343801</c:v>
                      </c:pt>
                      <c:pt idx="23">
                        <c:v>3.380030229087879</c:v>
                      </c:pt>
                      <c:pt idx="24">
                        <c:v>3.1639233507366709</c:v>
                      </c:pt>
                      <c:pt idx="25">
                        <c:v>3.7160258613492658</c:v>
                      </c:pt>
                      <c:pt idx="26">
                        <c:v>3.2200592194797348</c:v>
                      </c:pt>
                      <c:pt idx="27">
                        <c:v>3.335732054512528</c:v>
                      </c:pt>
                      <c:pt idx="28">
                        <c:v>3.6293145040832759</c:v>
                      </c:pt>
                      <c:pt idx="29">
                        <c:v>3.4465846269751799</c:v>
                      </c:pt>
                      <c:pt idx="30">
                        <c:v>3.2704970349414229</c:v>
                      </c:pt>
                      <c:pt idx="31">
                        <c:v>3.1008019579946429</c:v>
                      </c:pt>
                      <c:pt idx="32">
                        <c:v>3.8972055820403959</c:v>
                      </c:pt>
                      <c:pt idx="33">
                        <c:v>3.5392251134067569</c:v>
                      </c:pt>
                      <c:pt idx="34">
                        <c:v>3.363395748745301</c:v>
                      </c:pt>
                      <c:pt idx="35">
                        <c:v>3.195436939096044</c:v>
                      </c:pt>
                      <c:pt idx="36">
                        <c:v>3.037169173911801</c:v>
                      </c:pt>
                      <c:pt idx="37">
                        <c:v>3.1469145155972491</c:v>
                      </c:pt>
                      <c:pt idx="38">
                        <c:v>3.4200114480614432</c:v>
                      </c:pt>
                      <c:pt idx="39">
                        <c:v>3.2542669193836899</c:v>
                      </c:pt>
                      <c:pt idx="40">
                        <c:v>3.381091730881439</c:v>
                      </c:pt>
                      <c:pt idx="41">
                        <c:v>3.2043722199496272</c:v>
                      </c:pt>
                      <c:pt idx="42">
                        <c:v>3.7014943940540261</c:v>
                      </c:pt>
                      <c:pt idx="43">
                        <c:v>3.5098372339496469</c:v>
                      </c:pt>
                      <c:pt idx="44">
                        <c:v>3.3257216890106771</c:v>
                      </c:pt>
                      <c:pt idx="45">
                        <c:v>3.822685605178298</c:v>
                      </c:pt>
                      <c:pt idx="46">
                        <c:v>3.6280308418164751</c:v>
                      </c:pt>
                      <c:pt idx="47">
                        <c:v>3.4389982658492801</c:v>
                      </c:pt>
                      <c:pt idx="48">
                        <c:v>3.2560105658178431</c:v>
                      </c:pt>
                      <c:pt idx="49">
                        <c:v>3.0848050920694261</c:v>
                      </c:pt>
                      <c:pt idx="50">
                        <c:v>3.284131939301048</c:v>
                      </c:pt>
                      <c:pt idx="51">
                        <c:v>3.4217783811064102</c:v>
                      </c:pt>
                      <c:pt idx="52">
                        <c:v>3.2440649773534069</c:v>
                      </c:pt>
                      <c:pt idx="53">
                        <c:v>3.7584730136376701</c:v>
                      </c:pt>
                      <c:pt idx="54">
                        <c:v>3.3770385769002851</c:v>
                      </c:pt>
                      <c:pt idx="55">
                        <c:v>3.9154929868328638</c:v>
                      </c:pt>
                      <c:pt idx="56">
                        <c:v>3.511004665915932</c:v>
                      </c:pt>
                      <c:pt idx="57">
                        <c:v>3.316898724150608</c:v>
                      </c:pt>
                      <c:pt idx="58">
                        <c:v>3.1346035450379479</c:v>
                      </c:pt>
                      <c:pt idx="59">
                        <c:v>4.0406548390322667</c:v>
                      </c:pt>
                      <c:pt idx="60">
                        <c:v>3.6296535799632741</c:v>
                      </c:pt>
                      <c:pt idx="61">
                        <c:v>3.2468534020856099</c:v>
                      </c:pt>
                      <c:pt idx="62">
                        <c:v>3.0712650943959199</c:v>
                      </c:pt>
                      <c:pt idx="63">
                        <c:v>3.567208934642371</c:v>
                      </c:pt>
                      <c:pt idx="64">
                        <c:v>3.193799711853802</c:v>
                      </c:pt>
                      <c:pt idx="65">
                        <c:v>3.710387971477259</c:v>
                      </c:pt>
                      <c:pt idx="66">
                        <c:v>3.833189130701411</c:v>
                      </c:pt>
                      <c:pt idx="67">
                        <c:v>3.4323582715379359</c:v>
                      </c:pt>
                      <c:pt idx="68">
                        <c:v>3.3095220320867189</c:v>
                      </c:pt>
                      <c:pt idx="69">
                        <c:v>3.4538692513586251</c:v>
                      </c:pt>
                      <c:pt idx="70">
                        <c:v>3.2813496433949418</c:v>
                      </c:pt>
                      <c:pt idx="71">
                        <c:v>3.2404093670709901</c:v>
                      </c:pt>
                      <c:pt idx="72">
                        <c:v>3.7828749456200699</c:v>
                      </c:pt>
                      <c:pt idx="73">
                        <c:v>3.3781487451742098</c:v>
                      </c:pt>
                      <c:pt idx="74">
                        <c:v>3.5139044225687459</c:v>
                      </c:pt>
                      <c:pt idx="75">
                        <c:v>3.314335053128703</c:v>
                      </c:pt>
                      <c:pt idx="76">
                        <c:v>3.1274465682725499</c:v>
                      </c:pt>
                      <c:pt idx="77">
                        <c:v>3.797977606168975</c:v>
                      </c:pt>
                      <c:pt idx="78">
                        <c:v>3.6158351799843711</c:v>
                      </c:pt>
                      <c:pt idx="79">
                        <c:v>3.4258179676813549</c:v>
                      </c:pt>
                      <c:pt idx="80">
                        <c:v>4.179875074172247</c:v>
                      </c:pt>
                      <c:pt idx="81">
                        <c:v>3.9868342486138468</c:v>
                      </c:pt>
                      <c:pt idx="82">
                        <c:v>3.5775903057413352</c:v>
                      </c:pt>
                      <c:pt idx="83">
                        <c:v>3.186455548565009</c:v>
                      </c:pt>
                      <c:pt idx="84">
                        <c:v>4.1623711730005839</c:v>
                      </c:pt>
                      <c:pt idx="85">
                        <c:v>3.940729740017495</c:v>
                      </c:pt>
                      <c:pt idx="86">
                        <c:v>3.7256038489806378</c:v>
                      </c:pt>
                      <c:pt idx="87">
                        <c:v>3.316254071167001</c:v>
                      </c:pt>
                      <c:pt idx="88">
                        <c:v>3.8173146762934351</c:v>
                      </c:pt>
                      <c:pt idx="89">
                        <c:v>3.4690079124583799</c:v>
                      </c:pt>
                      <c:pt idx="90">
                        <c:v>3.2850801719184259</c:v>
                      </c:pt>
                      <c:pt idx="91">
                        <c:v>4.453512242957685</c:v>
                      </c:pt>
                      <c:pt idx="92">
                        <c:v>3.382552812412936</c:v>
                      </c:pt>
                      <c:pt idx="93">
                        <c:v>3.1238334662639118</c:v>
                      </c:pt>
                      <c:pt idx="94">
                        <c:v>3.3290436831846111</c:v>
                      </c:pt>
                      <c:pt idx="95">
                        <c:v>3.4773834488313482</c:v>
                      </c:pt>
                      <c:pt idx="96">
                        <c:v>3.65067140826535</c:v>
                      </c:pt>
                      <c:pt idx="97">
                        <c:v>4.0313644704652569</c:v>
                      </c:pt>
                      <c:pt idx="98">
                        <c:v>3.8407805112675848</c:v>
                      </c:pt>
                      <c:pt idx="99">
                        <c:v>3.6375988536230772</c:v>
                      </c:pt>
                      <c:pt idx="100">
                        <c:v>3.4367674264990309</c:v>
                      </c:pt>
                      <c:pt idx="101">
                        <c:v>3.239821861332846</c:v>
                      </c:pt>
                      <c:pt idx="102">
                        <c:v>4.2521489290521863</c:v>
                      </c:pt>
                      <c:pt idx="103">
                        <c:v>4.0333316879141607</c:v>
                      </c:pt>
                      <c:pt idx="104">
                        <c:v>3.811538362039812</c:v>
                      </c:pt>
                      <c:pt idx="105">
                        <c:v>3.5924931544334529</c:v>
                      </c:pt>
                      <c:pt idx="106">
                        <c:v>3.186622140856342</c:v>
                      </c:pt>
                      <c:pt idx="107">
                        <c:v>4.6774949924865901</c:v>
                      </c:pt>
                      <c:pt idx="108">
                        <c:v>4.4468016611511398</c:v>
                      </c:pt>
                      <c:pt idx="109">
                        <c:v>4.2070006050256419</c:v>
                      </c:pt>
                      <c:pt idx="110">
                        <c:v>3.972503985302303</c:v>
                      </c:pt>
                      <c:pt idx="111">
                        <c:v>3.7407868159145838</c:v>
                      </c:pt>
                      <c:pt idx="112">
                        <c:v>3.5219939838977741</c:v>
                      </c:pt>
                      <c:pt idx="113">
                        <c:v>3.3156852857156092</c:v>
                      </c:pt>
                      <c:pt idx="114">
                        <c:v>3.814588940160077</c:v>
                      </c:pt>
                      <c:pt idx="115">
                        <c:v>3.327002528651279</c:v>
                      </c:pt>
                      <c:pt idx="116">
                        <c:v>4.4715219659977663</c:v>
                      </c:pt>
                      <c:pt idx="117">
                        <c:v>3.3428495461902159</c:v>
                      </c:pt>
                      <c:pt idx="118">
                        <c:v>3.6134524794290721</c:v>
                      </c:pt>
                      <c:pt idx="119">
                        <c:v>3.4914681899778142</c:v>
                      </c:pt>
                      <c:pt idx="120">
                        <c:v>3.3453558551482439</c:v>
                      </c:pt>
                      <c:pt idx="121">
                        <c:v>3.671275730087078</c:v>
                      </c:pt>
                      <c:pt idx="122">
                        <c:v>3.505218407203706</c:v>
                      </c:pt>
                      <c:pt idx="123">
                        <c:v>3.8777393484293379</c:v>
                      </c:pt>
                      <c:pt idx="124">
                        <c:v>3.4903271899948609</c:v>
                      </c:pt>
                      <c:pt idx="125">
                        <c:v>3.293302621576764</c:v>
                      </c:pt>
                      <c:pt idx="126">
                        <c:v>4.3030250780275399</c:v>
                      </c:pt>
                      <c:pt idx="127">
                        <c:v>4.1035653317774257</c:v>
                      </c:pt>
                      <c:pt idx="128">
                        <c:v>3.8856157798847439</c:v>
                      </c:pt>
                      <c:pt idx="129">
                        <c:v>3.6669969912221112</c:v>
                      </c:pt>
                      <c:pt idx="130">
                        <c:v>3.4500601091616709</c:v>
                      </c:pt>
                      <c:pt idx="131">
                        <c:v>3.2461206452099218</c:v>
                      </c:pt>
                      <c:pt idx="132">
                        <c:v>4.7718796589535151</c:v>
                      </c:pt>
                      <c:pt idx="133">
                        <c:v>4.5621825102392632</c:v>
                      </c:pt>
                      <c:pt idx="134">
                        <c:v>4.326671764204983</c:v>
                      </c:pt>
                      <c:pt idx="135">
                        <c:v>4.0844358700447803</c:v>
                      </c:pt>
                      <c:pt idx="136">
                        <c:v>3.8439972259695838</c:v>
                      </c:pt>
                      <c:pt idx="137">
                        <c:v>3.61135267690601</c:v>
                      </c:pt>
                      <c:pt idx="138">
                        <c:v>3.3934203409755188</c:v>
                      </c:pt>
                      <c:pt idx="139">
                        <c:v>3.1884192012512269</c:v>
                      </c:pt>
                      <c:pt idx="140">
                        <c:v>4.0474512730257572</c:v>
                      </c:pt>
                      <c:pt idx="141">
                        <c:v>3.688010121231438</c:v>
                      </c:pt>
                      <c:pt idx="142">
                        <c:v>3.3454123907093698</c:v>
                      </c:pt>
                      <c:pt idx="143">
                        <c:v>3.426472273541151</c:v>
                      </c:pt>
                      <c:pt idx="144">
                        <c:v>3.3483771659206858</c:v>
                      </c:pt>
                      <c:pt idx="145">
                        <c:v>3.585658037978328</c:v>
                      </c:pt>
                      <c:pt idx="146">
                        <c:v>3.4949320229652892</c:v>
                      </c:pt>
                      <c:pt idx="147">
                        <c:v>3.36774709274076</c:v>
                      </c:pt>
                      <c:pt idx="148">
                        <c:v>3.7865990620778018</c:v>
                      </c:pt>
                      <c:pt idx="149">
                        <c:v>3.676525173295377</c:v>
                      </c:pt>
                      <c:pt idx="150">
                        <c:v>3.5313903848506101</c:v>
                      </c:pt>
                      <c:pt idx="151">
                        <c:v>4.0294111282254486</c:v>
                      </c:pt>
                      <c:pt idx="152">
                        <c:v>3.8931536363835191</c:v>
                      </c:pt>
                      <c:pt idx="153">
                        <c:v>3.725861902410188</c:v>
                      </c:pt>
                      <c:pt idx="154">
                        <c:v>3.5371125399842862</c:v>
                      </c:pt>
                      <c:pt idx="155">
                        <c:v>4.3110403270092634</c:v>
                      </c:pt>
                      <c:pt idx="156">
                        <c:v>4.1428708760850927</c:v>
                      </c:pt>
                      <c:pt idx="157">
                        <c:v>3.943620916087486</c:v>
                      </c:pt>
                      <c:pt idx="158">
                        <c:v>3.5159926697943278</c:v>
                      </c:pt>
                      <c:pt idx="159">
                        <c:v>3.3064989316062832</c:v>
                      </c:pt>
                      <c:pt idx="160">
                        <c:v>4.6190679942623234</c:v>
                      </c:pt>
                      <c:pt idx="161">
                        <c:v>4.4126147749923907</c:v>
                      </c:pt>
                      <c:pt idx="162">
                        <c:v>4.1779835544763371</c:v>
                      </c:pt>
                      <c:pt idx="163">
                        <c:v>3.938578586903414</c:v>
                      </c:pt>
                      <c:pt idx="164">
                        <c:v>3.6980732973412791</c:v>
                      </c:pt>
                      <c:pt idx="165">
                        <c:v>3.4709122471122829</c:v>
                      </c:pt>
                      <c:pt idx="166">
                        <c:v>3.2563280112146251</c:v>
                      </c:pt>
                      <c:pt idx="167">
                        <c:v>4.9270716779218473</c:v>
                      </c:pt>
                      <c:pt idx="168">
                        <c:v>4.6727476261948278</c:v>
                      </c:pt>
                      <c:pt idx="169">
                        <c:v>4.4063390916919252</c:v>
                      </c:pt>
                      <c:pt idx="170">
                        <c:v>4.1390311088731737</c:v>
                      </c:pt>
                      <c:pt idx="171">
                        <c:v>3.8802825779510179</c:v>
                      </c:pt>
                      <c:pt idx="172">
                        <c:v>3.6368874437320828</c:v>
                      </c:pt>
                      <c:pt idx="173">
                        <c:v>3.4065904865707828</c:v>
                      </c:pt>
                      <c:pt idx="174">
                        <c:v>3.1969826426852199</c:v>
                      </c:pt>
                      <c:pt idx="175">
                        <c:v>3.3662819191500648</c:v>
                      </c:pt>
                      <c:pt idx="176">
                        <c:v>3.7312208131628588</c:v>
                      </c:pt>
                      <c:pt idx="177">
                        <c:v>3.3449429888145819</c:v>
                      </c:pt>
                      <c:pt idx="178">
                        <c:v>3.484301791726566</c:v>
                      </c:pt>
                      <c:pt idx="179">
                        <c:v>3.38405744259842</c:v>
                      </c:pt>
                      <c:pt idx="180">
                        <c:v>3.6644404821466141</c:v>
                      </c:pt>
                      <c:pt idx="181">
                        <c:v>3.5465769858070688</c:v>
                      </c:pt>
                      <c:pt idx="182">
                        <c:v>3.4001006166827978</c:v>
                      </c:pt>
                      <c:pt idx="183">
                        <c:v>3.886323694545136</c:v>
                      </c:pt>
                      <c:pt idx="184">
                        <c:v>3.5768659977222388</c:v>
                      </c:pt>
                      <c:pt idx="185">
                        <c:v>3.3676043076072788</c:v>
                      </c:pt>
                      <c:pt idx="186">
                        <c:v>4.4524261877146536</c:v>
                      </c:pt>
                      <c:pt idx="187">
                        <c:v>4.0162129181246797</c:v>
                      </c:pt>
                      <c:pt idx="188">
                        <c:v>3.5469994991425211</c:v>
                      </c:pt>
                      <c:pt idx="189">
                        <c:v>3.3269588152413978</c:v>
                      </c:pt>
                      <c:pt idx="190">
                        <c:v>4.7790279257106727</c:v>
                      </c:pt>
                      <c:pt idx="191">
                        <c:v>4.5254935414126178</c:v>
                      </c:pt>
                      <c:pt idx="192">
                        <c:v>4.2613667275285758</c:v>
                      </c:pt>
                      <c:pt idx="193">
                        <c:v>3.9929058603072178</c:v>
                      </c:pt>
                      <c:pt idx="194">
                        <c:v>3.7370107526016838</c:v>
                      </c:pt>
                      <c:pt idx="195">
                        <c:v>3.4957379439694569</c:v>
                      </c:pt>
                      <c:pt idx="196">
                        <c:v>3.2722035376427052</c:v>
                      </c:pt>
                      <c:pt idx="197">
                        <c:v>3.7466010557023681</c:v>
                      </c:pt>
                      <c:pt idx="198">
                        <c:v>3.3942610687660721</c:v>
                      </c:pt>
                      <c:pt idx="199">
                        <c:v>4.1497390240208878</c:v>
                      </c:pt>
                      <c:pt idx="200">
                        <c:v>3.9819301930109279</c:v>
                      </c:pt>
                      <c:pt idx="201">
                        <c:v>3.7844899063596018</c:v>
                      </c:pt>
                      <c:pt idx="202">
                        <c:v>3.5773073288914699</c:v>
                      </c:pt>
                      <c:pt idx="203">
                        <c:v>4.2456049485180642</c:v>
                      </c:pt>
                      <c:pt idx="204">
                        <c:v>3.7798102874273942</c:v>
                      </c:pt>
                      <c:pt idx="205">
                        <c:v>3.392879698177123</c:v>
                      </c:pt>
                      <c:pt idx="206">
                        <c:v>3.550698282640556</c:v>
                      </c:pt>
                      <c:pt idx="207">
                        <c:v>3.4273918064801339</c:v>
                      </c:pt>
                      <c:pt idx="208">
                        <c:v>3.6075667753414011</c:v>
                      </c:pt>
                      <c:pt idx="209">
                        <c:v>4.0755810354502167</c:v>
                      </c:pt>
                      <c:pt idx="210">
                        <c:v>3.3981471409927031</c:v>
                      </c:pt>
                      <c:pt idx="211">
                        <c:v>4.9427901375717003</c:v>
                      </c:pt>
                      <c:pt idx="212">
                        <c:v>3.2958950386182639</c:v>
                      </c:pt>
                      <c:pt idx="213">
                        <c:v>3.7506207585538491</c:v>
                      </c:pt>
                      <c:pt idx="214">
                        <c:v>3.4379021537713461</c:v>
                      </c:pt>
                      <c:pt idx="215">
                        <c:v>3.9941825539033902</c:v>
                      </c:pt>
                      <c:pt idx="216">
                        <c:v>3.8239709994610078</c:v>
                      </c:pt>
                      <c:pt idx="217">
                        <c:v>3.6298704783499072</c:v>
                      </c:pt>
                      <c:pt idx="218">
                        <c:v>3.427372878803697</c:v>
                      </c:pt>
                      <c:pt idx="219">
                        <c:v>4.2831358577912892</c:v>
                      </c:pt>
                      <c:pt idx="220">
                        <c:v>3.8527759422445231</c:v>
                      </c:pt>
                      <c:pt idx="221">
                        <c:v>3.6210362328471399</c:v>
                      </c:pt>
                      <c:pt idx="222">
                        <c:v>4.6054995648006676</c:v>
                      </c:pt>
                      <c:pt idx="223">
                        <c:v>4.3566178689073274</c:v>
                      </c:pt>
                      <c:pt idx="224">
                        <c:v>4.0950668009186142</c:v>
                      </c:pt>
                      <c:pt idx="225">
                        <c:v>3.8341114478469769</c:v>
                      </c:pt>
                      <c:pt idx="226">
                        <c:v>3.585329992813048</c:v>
                      </c:pt>
                      <c:pt idx="227">
                        <c:v>3.3513435727264791</c:v>
                      </c:pt>
                      <c:pt idx="228">
                        <c:v>4.6481710347098089</c:v>
                      </c:pt>
                      <c:pt idx="229">
                        <c:v>4.3454821027683694</c:v>
                      </c:pt>
                      <c:pt idx="230">
                        <c:v>4.0557037644389968</c:v>
                      </c:pt>
                      <c:pt idx="231">
                        <c:v>3.7797771193420351</c:v>
                      </c:pt>
                      <c:pt idx="232">
                        <c:v>3.5254327061912671</c:v>
                      </c:pt>
                      <c:pt idx="233">
                        <c:v>3.432719356203807</c:v>
                      </c:pt>
                      <c:pt idx="234">
                        <c:v>3.4464789154700561</c:v>
                      </c:pt>
                      <c:pt idx="235">
                        <c:v>3.625104301689527</c:v>
                      </c:pt>
                      <c:pt idx="236">
                        <c:v>3.477012636235953</c:v>
                      </c:pt>
                      <c:pt idx="237">
                        <c:v>3.8475660885865639</c:v>
                      </c:pt>
                      <c:pt idx="238">
                        <c:v>3.6741850076551561</c:v>
                      </c:pt>
                      <c:pt idx="239">
                        <c:v>3.4843759206392679</c:v>
                      </c:pt>
                      <c:pt idx="240">
                        <c:v>4.1131567238000972</c:v>
                      </c:pt>
                      <c:pt idx="241">
                        <c:v>3.909805614465518</c:v>
                      </c:pt>
                      <c:pt idx="242">
                        <c:v>3.6895307951953602</c:v>
                      </c:pt>
                      <c:pt idx="243">
                        <c:v>3.46741410800818</c:v>
                      </c:pt>
                      <c:pt idx="244">
                        <c:v>4.4234240113916199</c:v>
                      </c:pt>
                      <c:pt idx="245">
                        <c:v>4.1813200243038224</c:v>
                      </c:pt>
                      <c:pt idx="246">
                        <c:v>3.9248041633715949</c:v>
                      </c:pt>
                      <c:pt idx="247">
                        <c:v>3.6738088196386571</c:v>
                      </c:pt>
                      <c:pt idx="248">
                        <c:v>4.7677177391969554</c:v>
                      </c:pt>
                      <c:pt idx="249">
                        <c:v>4.4759058403428948</c:v>
                      </c:pt>
                      <c:pt idx="250">
                        <c:v>4.1804331498787564</c:v>
                      </c:pt>
                      <c:pt idx="251">
                        <c:v>3.8961296846810729</c:v>
                      </c:pt>
                      <c:pt idx="252">
                        <c:v>3.6274564304623298</c:v>
                      </c:pt>
                      <c:pt idx="253">
                        <c:v>3.3831072668084521</c:v>
                      </c:pt>
                      <c:pt idx="254">
                        <c:v>3.5098905635924438</c:v>
                      </c:pt>
                      <c:pt idx="255">
                        <c:v>3.708312393763765</c:v>
                      </c:pt>
                      <c:pt idx="256">
                        <c:v>3.5351589096728802</c:v>
                      </c:pt>
                      <c:pt idx="257">
                        <c:v>3.9518234054193129</c:v>
                      </c:pt>
                      <c:pt idx="258">
                        <c:v>3.7515911440083221</c:v>
                      </c:pt>
                      <c:pt idx="259">
                        <c:v>3.535993991976583</c:v>
                      </c:pt>
                      <c:pt idx="260">
                        <c:v>4.2429899686861274</c:v>
                      </c:pt>
                      <c:pt idx="261">
                        <c:v>3.7566469798676678</c:v>
                      </c:pt>
                      <c:pt idx="262">
                        <c:v>4.5791511954536483</c:v>
                      </c:pt>
                      <c:pt idx="263">
                        <c:v>4.2923235436464244</c:v>
                      </c:pt>
                      <c:pt idx="264">
                        <c:v>4.0072742154978434</c:v>
                      </c:pt>
                      <c:pt idx="265">
                        <c:v>3.7312822874096119</c:v>
                      </c:pt>
                      <c:pt idx="266">
                        <c:v>3.474368599331723</c:v>
                      </c:pt>
                      <c:pt idx="267">
                        <c:v>4.942235106952884</c:v>
                      </c:pt>
                      <c:pt idx="268">
                        <c:v>4.2745341866102686</c:v>
                      </c:pt>
                      <c:pt idx="269">
                        <c:v>3.6782756008830169</c:v>
                      </c:pt>
                      <c:pt idx="270">
                        <c:v>3.4200015033834732</c:v>
                      </c:pt>
                      <c:pt idx="271">
                        <c:v>4.0043675143948194</c:v>
                      </c:pt>
                      <c:pt idx="272">
                        <c:v>3.5153407637572531</c:v>
                      </c:pt>
                      <c:pt idx="273">
                        <c:v>4.6029426706189689</c:v>
                      </c:pt>
                      <c:pt idx="274">
                        <c:v>3.9620765684901289</c:v>
                      </c:pt>
                      <c:pt idx="275">
                        <c:v>3.57999458697447</c:v>
                      </c:pt>
                      <c:pt idx="276">
                        <c:v>3.8010089423613791</c:v>
                      </c:pt>
                      <c:pt idx="277">
                        <c:v>3.6008485312153051</c:v>
                      </c:pt>
                      <c:pt idx="278">
                        <c:v>4.0697627053995484</c:v>
                      </c:pt>
                      <c:pt idx="279">
                        <c:v>3.8347383350438742</c:v>
                      </c:pt>
                      <c:pt idx="280">
                        <c:v>3.5975557999618828</c:v>
                      </c:pt>
                      <c:pt idx="281">
                        <c:v>4.3855815410885333</c:v>
                      </c:pt>
                      <c:pt idx="282">
                        <c:v>4.1078231169222832</c:v>
                      </c:pt>
                      <c:pt idx="283">
                        <c:v>3.8329370459668568</c:v>
                      </c:pt>
                      <c:pt idx="284">
                        <c:v>4.7437566109655336</c:v>
                      </c:pt>
                      <c:pt idx="285">
                        <c:v>4.4161127560148961</c:v>
                      </c:pt>
                      <c:pt idx="286">
                        <c:v>3.7964708738072721</c:v>
                      </c:pt>
                      <c:pt idx="287">
                        <c:v>3.5244952404432932</c:v>
                      </c:pt>
                      <c:pt idx="288">
                        <c:v>3.5688299198572819</c:v>
                      </c:pt>
                      <c:pt idx="289">
                        <c:v>4.095663060318171</c:v>
                      </c:pt>
                      <c:pt idx="290">
                        <c:v>3.6615319738040562</c:v>
                      </c:pt>
                      <c:pt idx="291">
                        <c:v>3.904242019711039</c:v>
                      </c:pt>
                      <c:pt idx="292">
                        <c:v>3.6753120188035702</c:v>
                      </c:pt>
                      <c:pt idx="293">
                        <c:v>3.5792244272052121</c:v>
                      </c:pt>
                      <c:pt idx="294">
                        <c:v>4.196474734388512</c:v>
                      </c:pt>
                      <c:pt idx="295">
                        <c:v>3.9299106769128591</c:v>
                      </c:pt>
                      <c:pt idx="296">
                        <c:v>3.665435677155751</c:v>
                      </c:pt>
                      <c:pt idx="297">
                        <c:v>4.5403503207858211</c:v>
                      </c:pt>
                      <c:pt idx="298">
                        <c:v>4.2229402765905242</c:v>
                      </c:pt>
                      <c:pt idx="299">
                        <c:v>3.9154496817756539</c:v>
                      </c:pt>
                      <c:pt idx="300">
                        <c:v>3.632166247326412</c:v>
                      </c:pt>
                      <c:pt idx="301">
                        <c:v>4.9258853468445531</c:v>
                      </c:pt>
                      <c:pt idx="302">
                        <c:v>4.5468597853593939</c:v>
                      </c:pt>
                      <c:pt idx="303">
                        <c:v>4.1933079959067774</c:v>
                      </c:pt>
                      <c:pt idx="304">
                        <c:v>3.8707794776624218</c:v>
                      </c:pt>
                      <c:pt idx="305">
                        <c:v>3.7502056727226059</c:v>
                      </c:pt>
                      <c:pt idx="306">
                        <c:v>4.033311287352582</c:v>
                      </c:pt>
                      <c:pt idx="307">
                        <c:v>4.0181028851757112</c:v>
                      </c:pt>
                      <c:pt idx="308">
                        <c:v>3.7599837062910919</c:v>
                      </c:pt>
                      <c:pt idx="309">
                        <c:v>4.3385495131817224</c:v>
                      </c:pt>
                      <c:pt idx="310">
                        <c:v>3.7423268801634748</c:v>
                      </c:pt>
                      <c:pt idx="311">
                        <c:v>4.7101228703086688</c:v>
                      </c:pt>
                      <c:pt idx="312">
                        <c:v>4.3459346684238218</c:v>
                      </c:pt>
                      <c:pt idx="313">
                        <c:v>4.0095013635961561</c:v>
                      </c:pt>
                      <c:pt idx="314">
                        <c:v>3.7021422135632451</c:v>
                      </c:pt>
                      <c:pt idx="315">
                        <c:v>3.8518933351936511</c:v>
                      </c:pt>
                      <c:pt idx="316">
                        <c:v>4.1458560334819454</c:v>
                      </c:pt>
                      <c:pt idx="317">
                        <c:v>3.8527303222774352</c:v>
                      </c:pt>
                      <c:pt idx="318">
                        <c:v>4.4926729060759829</c:v>
                      </c:pt>
                      <c:pt idx="319">
                        <c:v>4.1483441258177809</c:v>
                      </c:pt>
                      <c:pt idx="320">
                        <c:v>3.8296110569371908</c:v>
                      </c:pt>
                      <c:pt idx="321">
                        <c:v>4.8913962571169449</c:v>
                      </c:pt>
                      <c:pt idx="322">
                        <c:v>4.4835535549002294</c:v>
                      </c:pt>
                      <c:pt idx="323">
                        <c:v>4.1111117359667952</c:v>
                      </c:pt>
                      <c:pt idx="324">
                        <c:v>3.780607612496603</c:v>
                      </c:pt>
                      <c:pt idx="325">
                        <c:v>3.9634463466802141</c:v>
                      </c:pt>
                      <c:pt idx="326">
                        <c:v>4.2841246304158549</c:v>
                      </c:pt>
                      <c:pt idx="327">
                        <c:v>3.9585519871739878</c:v>
                      </c:pt>
                      <c:pt idx="328">
                        <c:v>4.6625002892972081</c:v>
                      </c:pt>
                      <c:pt idx="329">
                        <c:v>4.2765195324996723</c:v>
                      </c:pt>
                      <c:pt idx="330">
                        <c:v>3.9242093176453512</c:v>
                      </c:pt>
                      <c:pt idx="331">
                        <c:v>4.088295077072523</c:v>
                      </c:pt>
                      <c:pt idx="332">
                        <c:v>4.4398126308068253</c:v>
                      </c:pt>
                      <c:pt idx="333">
                        <c:v>4.0739379808340814</c:v>
                      </c:pt>
                      <c:pt idx="334">
                        <c:v>4.8506757305079162</c:v>
                      </c:pt>
                      <c:pt idx="335">
                        <c:v>4.4140509314507979</c:v>
                      </c:pt>
                      <c:pt idx="336">
                        <c:v>4.0316553208248358</c:v>
                      </c:pt>
                      <c:pt idx="337">
                        <c:v>4.228231422233816</c:v>
                      </c:pt>
                      <c:pt idx="338">
                        <c:v>4.6090528226735383</c:v>
                      </c:pt>
                      <c:pt idx="339">
                        <c:v>4.2023070064319841</c:v>
                      </c:pt>
                      <c:pt idx="340">
                        <c:v>4.3801926451483757</c:v>
                      </c:pt>
                      <c:pt idx="341">
                        <c:v>4.7959384605555488</c:v>
                      </c:pt>
                      <c:pt idx="342">
                        <c:v>4.3469175929384809</c:v>
                      </c:pt>
                      <c:pt idx="343">
                        <c:v>4.5513071204519706</c:v>
                      </c:pt>
                      <c:pt idx="344">
                        <c:v>4.7402573815572397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A864-4E86-A0B9-C266856E5F90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DATA!$M$1</c15:sqref>
                        </c15:formulaRef>
                      </c:ext>
                    </c:extLst>
                    <c:strCache>
                      <c:ptCount val="1"/>
                      <c:pt idx="0">
                        <c:v>DIR20DEG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DATA!$M$2:$M$346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2.330532350158907</c:v>
                      </c:pt>
                      <c:pt idx="1">
                        <c:v>2.530183086260541</c:v>
                      </c:pt>
                      <c:pt idx="2">
                        <c:v>2.895484305605299</c:v>
                      </c:pt>
                      <c:pt idx="3">
                        <c:v>2.8044716145732851</c:v>
                      </c:pt>
                      <c:pt idx="4">
                        <c:v>2.933465374216397</c:v>
                      </c:pt>
                      <c:pt idx="5">
                        <c:v>2.798639767635013</c:v>
                      </c:pt>
                      <c:pt idx="6">
                        <c:v>3.1812480300160662</c:v>
                      </c:pt>
                      <c:pt idx="7">
                        <c:v>2.9200034751930919</c:v>
                      </c:pt>
                      <c:pt idx="8">
                        <c:v>2.9058952748159301</c:v>
                      </c:pt>
                      <c:pt idx="9">
                        <c:v>3.2130780416625808</c:v>
                      </c:pt>
                      <c:pt idx="10">
                        <c:v>3.1085967605209972</c:v>
                      </c:pt>
                      <c:pt idx="11">
                        <c:v>3.141730498391841</c:v>
                      </c:pt>
                      <c:pt idx="12">
                        <c:v>3.2036805789770431</c:v>
                      </c:pt>
                      <c:pt idx="13">
                        <c:v>3.1079520544609371</c:v>
                      </c:pt>
                      <c:pt idx="14">
                        <c:v>3.0199590350045251</c:v>
                      </c:pt>
                      <c:pt idx="15">
                        <c:v>3.0353586348072379</c:v>
                      </c:pt>
                      <c:pt idx="16">
                        <c:v>3.260293968673873</c:v>
                      </c:pt>
                      <c:pt idx="17">
                        <c:v>3.1560894223303348</c:v>
                      </c:pt>
                      <c:pt idx="18">
                        <c:v>3.2498808637871179</c:v>
                      </c:pt>
                      <c:pt idx="19">
                        <c:v>2.3280314620147151</c:v>
                      </c:pt>
                      <c:pt idx="20">
                        <c:v>3.0877760585619232</c:v>
                      </c:pt>
                      <c:pt idx="21">
                        <c:v>3.192863827301307</c:v>
                      </c:pt>
                      <c:pt idx="22">
                        <c:v>3.0803238044325858</c:v>
                      </c:pt>
                      <c:pt idx="23">
                        <c:v>2.8407399013291941</c:v>
                      </c:pt>
                      <c:pt idx="24">
                        <c:v>3.2512661070822828</c:v>
                      </c:pt>
                      <c:pt idx="25">
                        <c:v>3.0723659906299892</c:v>
                      </c:pt>
                      <c:pt idx="26">
                        <c:v>3.079066352784249</c:v>
                      </c:pt>
                      <c:pt idx="27">
                        <c:v>3.058330171037698</c:v>
                      </c:pt>
                      <c:pt idx="28">
                        <c:v>3.054878627227843</c:v>
                      </c:pt>
                      <c:pt idx="29">
                        <c:v>3.201613469266658</c:v>
                      </c:pt>
                      <c:pt idx="30">
                        <c:v>2.8916799945883369</c:v>
                      </c:pt>
                      <c:pt idx="31">
                        <c:v>2.8021396759559818</c:v>
                      </c:pt>
                      <c:pt idx="32">
                        <c:v>3.025607159368692</c:v>
                      </c:pt>
                      <c:pt idx="33">
                        <c:v>3.0787059125760292</c:v>
                      </c:pt>
                      <c:pt idx="34">
                        <c:v>3.2368965926305688</c:v>
                      </c:pt>
                      <c:pt idx="35">
                        <c:v>3.1999713584663891</c:v>
                      </c:pt>
                      <c:pt idx="36">
                        <c:v>3.1321439120614381</c:v>
                      </c:pt>
                      <c:pt idx="37">
                        <c:v>3.0060383724150981</c:v>
                      </c:pt>
                      <c:pt idx="38">
                        <c:v>2.86192617263643</c:v>
                      </c:pt>
                      <c:pt idx="39">
                        <c:v>3.0364428737754601</c:v>
                      </c:pt>
                      <c:pt idx="40">
                        <c:v>3.0094507534650661</c:v>
                      </c:pt>
                      <c:pt idx="41">
                        <c:v>3.1744986502488</c:v>
                      </c:pt>
                      <c:pt idx="42">
                        <c:v>3.0682464685690349</c:v>
                      </c:pt>
                      <c:pt idx="43">
                        <c:v>3.1390120995546869</c:v>
                      </c:pt>
                      <c:pt idx="44">
                        <c:v>3.1446575452722678</c:v>
                      </c:pt>
                      <c:pt idx="45">
                        <c:v>3.030956680498829</c:v>
                      </c:pt>
                      <c:pt idx="46">
                        <c:v>3.1929323297593828</c:v>
                      </c:pt>
                      <c:pt idx="47">
                        <c:v>3.2359986252932811</c:v>
                      </c:pt>
                      <c:pt idx="48">
                        <c:v>3.024019074745155</c:v>
                      </c:pt>
                      <c:pt idx="49">
                        <c:v>2.9075925745323059</c:v>
                      </c:pt>
                      <c:pt idx="50">
                        <c:v>2.9584932062219962</c:v>
                      </c:pt>
                      <c:pt idx="51">
                        <c:v>2.913352199495399</c:v>
                      </c:pt>
                      <c:pt idx="52">
                        <c:v>2.991750945723918</c:v>
                      </c:pt>
                      <c:pt idx="53">
                        <c:v>2.8999574174106328</c:v>
                      </c:pt>
                      <c:pt idx="54">
                        <c:v>3.084882219401019</c:v>
                      </c:pt>
                      <c:pt idx="55">
                        <c:v>2.866238198002272</c:v>
                      </c:pt>
                      <c:pt idx="56">
                        <c:v>3.191820708750702</c:v>
                      </c:pt>
                      <c:pt idx="57">
                        <c:v>3.153017280624709</c:v>
                      </c:pt>
                      <c:pt idx="58">
                        <c:v>3.1717628472862121</c:v>
                      </c:pt>
                      <c:pt idx="59">
                        <c:v>2.950726401236472</c:v>
                      </c:pt>
                      <c:pt idx="60">
                        <c:v>3.1707472820591431</c:v>
                      </c:pt>
                      <c:pt idx="61">
                        <c:v>3.1635080132637432</c:v>
                      </c:pt>
                      <c:pt idx="62">
                        <c:v>2.7958748478606381</c:v>
                      </c:pt>
                      <c:pt idx="63">
                        <c:v>3.0422484218999939</c:v>
                      </c:pt>
                      <c:pt idx="64">
                        <c:v>3.1843112609976889</c:v>
                      </c:pt>
                      <c:pt idx="65">
                        <c:v>3.0690821930177781</c:v>
                      </c:pt>
                      <c:pt idx="66">
                        <c:v>3.1446458403273412</c:v>
                      </c:pt>
                      <c:pt idx="67">
                        <c:v>3.0247964266271179</c:v>
                      </c:pt>
                      <c:pt idx="68">
                        <c:v>2.7962696173666082</c:v>
                      </c:pt>
                      <c:pt idx="69">
                        <c:v>2.7937692818856732</c:v>
                      </c:pt>
                      <c:pt idx="70">
                        <c:v>2.946384756436164</c:v>
                      </c:pt>
                      <c:pt idx="71">
                        <c:v>3.1587256555105752</c:v>
                      </c:pt>
                      <c:pt idx="72">
                        <c:v>3.0712658458366371</c:v>
                      </c:pt>
                      <c:pt idx="73">
                        <c:v>3.1078141459640731</c:v>
                      </c:pt>
                      <c:pt idx="74">
                        <c:v>3.196464588901553</c:v>
                      </c:pt>
                      <c:pt idx="75">
                        <c:v>3.1764192265013071</c:v>
                      </c:pt>
                      <c:pt idx="76">
                        <c:v>3.035095371340697</c:v>
                      </c:pt>
                      <c:pt idx="77">
                        <c:v>2.842022370709508</c:v>
                      </c:pt>
                      <c:pt idx="78">
                        <c:v>2.5819954400396168</c:v>
                      </c:pt>
                      <c:pt idx="79">
                        <c:v>3.0155826120590139</c:v>
                      </c:pt>
                      <c:pt idx="80">
                        <c:v>2.761869396576333</c:v>
                      </c:pt>
                      <c:pt idx="81">
                        <c:v>2.7198320400459699</c:v>
                      </c:pt>
                      <c:pt idx="82">
                        <c:v>3.131872497008811</c:v>
                      </c:pt>
                      <c:pt idx="83">
                        <c:v>3.1765326794643549</c:v>
                      </c:pt>
                      <c:pt idx="84">
                        <c:v>2.9733189012101491</c:v>
                      </c:pt>
                      <c:pt idx="85">
                        <c:v>2.988757086993882</c:v>
                      </c:pt>
                      <c:pt idx="86">
                        <c:v>3.1076897442702571</c:v>
                      </c:pt>
                      <c:pt idx="87">
                        <c:v>2.9527246500747761</c:v>
                      </c:pt>
                      <c:pt idx="88">
                        <c:v>2.7176741756236522</c:v>
                      </c:pt>
                      <c:pt idx="89">
                        <c:v>2.9753497235755928</c:v>
                      </c:pt>
                      <c:pt idx="90">
                        <c:v>3.1185393022411492</c:v>
                      </c:pt>
                      <c:pt idx="91">
                        <c:v>2.629782178177166</c:v>
                      </c:pt>
                      <c:pt idx="92">
                        <c:v>3.1671141339897551</c:v>
                      </c:pt>
                      <c:pt idx="93">
                        <c:v>3.0588175199612619</c:v>
                      </c:pt>
                      <c:pt idx="94">
                        <c:v>2.656928474949702</c:v>
                      </c:pt>
                      <c:pt idx="95">
                        <c:v>2.73593577781743</c:v>
                      </c:pt>
                      <c:pt idx="96">
                        <c:v>2.8445163936784592</c:v>
                      </c:pt>
                      <c:pt idx="97">
                        <c:v>2.727827505067109</c:v>
                      </c:pt>
                      <c:pt idx="98">
                        <c:v>2.9896263773908922</c:v>
                      </c:pt>
                      <c:pt idx="99">
                        <c:v>3.0705625968180432</c:v>
                      </c:pt>
                      <c:pt idx="100">
                        <c:v>2.9991355483900328</c:v>
                      </c:pt>
                      <c:pt idx="101">
                        <c:v>3.1733033302967231</c:v>
                      </c:pt>
                      <c:pt idx="102">
                        <c:v>2.892244303590441</c:v>
                      </c:pt>
                      <c:pt idx="103">
                        <c:v>2.862968282478068</c:v>
                      </c:pt>
                      <c:pt idx="104">
                        <c:v>2.9953650486425079</c:v>
                      </c:pt>
                      <c:pt idx="105">
                        <c:v>3.0929641512895789</c:v>
                      </c:pt>
                      <c:pt idx="106">
                        <c:v>2.9390894964040242</c:v>
                      </c:pt>
                      <c:pt idx="107">
                        <c:v>2.4997060505469082</c:v>
                      </c:pt>
                      <c:pt idx="108">
                        <c:v>2.9180620968746198</c:v>
                      </c:pt>
                      <c:pt idx="109">
                        <c:v>2.9926068245469741</c:v>
                      </c:pt>
                      <c:pt idx="110">
                        <c:v>3.1186212114866771</c:v>
                      </c:pt>
                      <c:pt idx="111">
                        <c:v>3.1643674081330722</c:v>
                      </c:pt>
                      <c:pt idx="112">
                        <c:v>3.1529532311545649</c:v>
                      </c:pt>
                      <c:pt idx="113">
                        <c:v>3.122281202109245</c:v>
                      </c:pt>
                      <c:pt idx="114">
                        <c:v>2.6351067737280158</c:v>
                      </c:pt>
                      <c:pt idx="115">
                        <c:v>2.930729810401302</c:v>
                      </c:pt>
                      <c:pt idx="116">
                        <c:v>2.5934956670278391</c:v>
                      </c:pt>
                      <c:pt idx="117">
                        <c:v>2.4788798473080078</c:v>
                      </c:pt>
                      <c:pt idx="118">
                        <c:v>2.507807966384493</c:v>
                      </c:pt>
                      <c:pt idx="119">
                        <c:v>2.5171259568617228</c:v>
                      </c:pt>
                      <c:pt idx="120">
                        <c:v>2.765242436291611</c:v>
                      </c:pt>
                      <c:pt idx="121">
                        <c:v>2.7539997464720178</c:v>
                      </c:pt>
                      <c:pt idx="122">
                        <c:v>2.7104483424415511</c:v>
                      </c:pt>
                      <c:pt idx="123">
                        <c:v>2.8699341152522</c:v>
                      </c:pt>
                      <c:pt idx="124">
                        <c:v>3.0837357760371371</c:v>
                      </c:pt>
                      <c:pt idx="125">
                        <c:v>2.9904420540795509</c:v>
                      </c:pt>
                      <c:pt idx="126">
                        <c:v>2.7189750150569139</c:v>
                      </c:pt>
                      <c:pt idx="127">
                        <c:v>2.941317229402896</c:v>
                      </c:pt>
                      <c:pt idx="128">
                        <c:v>2.9578565028405741</c:v>
                      </c:pt>
                      <c:pt idx="129">
                        <c:v>3.085668714859092</c:v>
                      </c:pt>
                      <c:pt idx="130">
                        <c:v>3.144898761089622</c:v>
                      </c:pt>
                      <c:pt idx="131">
                        <c:v>3.148256122657783</c:v>
                      </c:pt>
                      <c:pt idx="132">
                        <c:v>2.630679239368384</c:v>
                      </c:pt>
                      <c:pt idx="133">
                        <c:v>2.5707126959870972</c:v>
                      </c:pt>
                      <c:pt idx="134">
                        <c:v>2.8883182255070969</c:v>
                      </c:pt>
                      <c:pt idx="135">
                        <c:v>3.0404525460655178</c:v>
                      </c:pt>
                      <c:pt idx="136">
                        <c:v>3.054303236240147</c:v>
                      </c:pt>
                      <c:pt idx="137">
                        <c:v>3.1208346130921369</c:v>
                      </c:pt>
                      <c:pt idx="138">
                        <c:v>3.1352664204817362</c:v>
                      </c:pt>
                      <c:pt idx="139">
                        <c:v>3.066612982055323</c:v>
                      </c:pt>
                      <c:pt idx="140">
                        <c:v>2.4996939328484791</c:v>
                      </c:pt>
                      <c:pt idx="141">
                        <c:v>2.9102689878806989</c:v>
                      </c:pt>
                      <c:pt idx="142">
                        <c:v>3.0427627035296521</c:v>
                      </c:pt>
                      <c:pt idx="143">
                        <c:v>2.2543738883204258</c:v>
                      </c:pt>
                      <c:pt idx="144">
                        <c:v>2.1897881170285962</c:v>
                      </c:pt>
                      <c:pt idx="145">
                        <c:v>2.324514467529966</c:v>
                      </c:pt>
                      <c:pt idx="146">
                        <c:v>2.428306683255649</c:v>
                      </c:pt>
                      <c:pt idx="147">
                        <c:v>2.481446750587788</c:v>
                      </c:pt>
                      <c:pt idx="148">
                        <c:v>2.4721264522708819</c:v>
                      </c:pt>
                      <c:pt idx="149">
                        <c:v>2.6434859622194198</c:v>
                      </c:pt>
                      <c:pt idx="150">
                        <c:v>2.619142722679102</c:v>
                      </c:pt>
                      <c:pt idx="151">
                        <c:v>2.5360160423988329</c:v>
                      </c:pt>
                      <c:pt idx="152">
                        <c:v>2.6589009771778809</c:v>
                      </c:pt>
                      <c:pt idx="153">
                        <c:v>2.7732962059297779</c:v>
                      </c:pt>
                      <c:pt idx="154">
                        <c:v>2.9947444107063861</c:v>
                      </c:pt>
                      <c:pt idx="155">
                        <c:v>2.5077204856231181</c:v>
                      </c:pt>
                      <c:pt idx="156">
                        <c:v>2.708581332044218</c:v>
                      </c:pt>
                      <c:pt idx="157">
                        <c:v>2.872143323470957</c:v>
                      </c:pt>
                      <c:pt idx="158">
                        <c:v>3.095356374858556</c:v>
                      </c:pt>
                      <c:pt idx="159">
                        <c:v>2.9731124126813242</c:v>
                      </c:pt>
                      <c:pt idx="160">
                        <c:v>2.710346862930602</c:v>
                      </c:pt>
                      <c:pt idx="161">
                        <c:v>2.7266761294149569</c:v>
                      </c:pt>
                      <c:pt idx="162">
                        <c:v>2.881494876498842</c:v>
                      </c:pt>
                      <c:pt idx="163">
                        <c:v>3.0886344210691168</c:v>
                      </c:pt>
                      <c:pt idx="164">
                        <c:v>3.0920688945857959</c:v>
                      </c:pt>
                      <c:pt idx="165">
                        <c:v>3.0663215397983041</c:v>
                      </c:pt>
                      <c:pt idx="166">
                        <c:v>3.0409776409552709</c:v>
                      </c:pt>
                      <c:pt idx="167">
                        <c:v>2.7561167565388338</c:v>
                      </c:pt>
                      <c:pt idx="168">
                        <c:v>2.727559216187736</c:v>
                      </c:pt>
                      <c:pt idx="169">
                        <c:v>2.962900844081088</c:v>
                      </c:pt>
                      <c:pt idx="170">
                        <c:v>3.0901730012468631</c:v>
                      </c:pt>
                      <c:pt idx="171">
                        <c:v>3.1015460335373342</c:v>
                      </c:pt>
                      <c:pt idx="172">
                        <c:v>3.0942720310249592</c:v>
                      </c:pt>
                      <c:pt idx="173">
                        <c:v>2.9720541948285781</c:v>
                      </c:pt>
                      <c:pt idx="174">
                        <c:v>2.8439614753076179</c:v>
                      </c:pt>
                      <c:pt idx="175">
                        <c:v>2.919602685568615</c:v>
                      </c:pt>
                      <c:pt idx="176">
                        <c:v>3.0563949450636581</c:v>
                      </c:pt>
                      <c:pt idx="177">
                        <c:v>2.1863995439743689</c:v>
                      </c:pt>
                      <c:pt idx="178">
                        <c:v>2.2234805373321498</c:v>
                      </c:pt>
                      <c:pt idx="179">
                        <c:v>2.4477408531947469</c:v>
                      </c:pt>
                      <c:pt idx="180">
                        <c:v>2.4125348370307469</c:v>
                      </c:pt>
                      <c:pt idx="181">
                        <c:v>2.652699526920991</c:v>
                      </c:pt>
                      <c:pt idx="182">
                        <c:v>2.807622874995209</c:v>
                      </c:pt>
                      <c:pt idx="183">
                        <c:v>2.566611957448286</c:v>
                      </c:pt>
                      <c:pt idx="184">
                        <c:v>2.9184990241765671</c:v>
                      </c:pt>
                      <c:pt idx="185">
                        <c:v>2.9750814584263661</c:v>
                      </c:pt>
                      <c:pt idx="186">
                        <c:v>2.757483712875052</c:v>
                      </c:pt>
                      <c:pt idx="187">
                        <c:v>3.0115432067368002</c:v>
                      </c:pt>
                      <c:pt idx="188">
                        <c:v>3.0610410025320749</c:v>
                      </c:pt>
                      <c:pt idx="189">
                        <c:v>3.060477262406069</c:v>
                      </c:pt>
                      <c:pt idx="190">
                        <c:v>2.6488727927160181</c:v>
                      </c:pt>
                      <c:pt idx="191">
                        <c:v>2.9257966944585672</c:v>
                      </c:pt>
                      <c:pt idx="192">
                        <c:v>2.9239146659681849</c:v>
                      </c:pt>
                      <c:pt idx="193">
                        <c:v>3.05286321172512</c:v>
                      </c:pt>
                      <c:pt idx="194">
                        <c:v>3.049709465766024</c:v>
                      </c:pt>
                      <c:pt idx="195">
                        <c:v>3.010325422058215</c:v>
                      </c:pt>
                      <c:pt idx="196">
                        <c:v>2.9525737773917431</c:v>
                      </c:pt>
                      <c:pt idx="197">
                        <c:v>2.7721002986704031</c:v>
                      </c:pt>
                      <c:pt idx="198">
                        <c:v>2.8827742054286971</c:v>
                      </c:pt>
                      <c:pt idx="199">
                        <c:v>2.6718448548492102</c:v>
                      </c:pt>
                      <c:pt idx="200">
                        <c:v>2.863431466336761</c:v>
                      </c:pt>
                      <c:pt idx="201">
                        <c:v>2.9534263146409319</c:v>
                      </c:pt>
                      <c:pt idx="202">
                        <c:v>3.0314857167592701</c:v>
                      </c:pt>
                      <c:pt idx="203">
                        <c:v>2.9493085869909961</c:v>
                      </c:pt>
                      <c:pt idx="204">
                        <c:v>3.0719812926730801</c:v>
                      </c:pt>
                      <c:pt idx="205">
                        <c:v>2.2166151913912562</c:v>
                      </c:pt>
                      <c:pt idx="206">
                        <c:v>2.4078041604947469</c:v>
                      </c:pt>
                      <c:pt idx="207">
                        <c:v>2.485401891231235</c:v>
                      </c:pt>
                      <c:pt idx="208">
                        <c:v>2.7601974755797292</c:v>
                      </c:pt>
                      <c:pt idx="209">
                        <c:v>2.813630173176354</c:v>
                      </c:pt>
                      <c:pt idx="210">
                        <c:v>3.0138789354446738</c:v>
                      </c:pt>
                      <c:pt idx="211">
                        <c:v>2.879010382375415</c:v>
                      </c:pt>
                      <c:pt idx="212">
                        <c:v>2.7402849204612911</c:v>
                      </c:pt>
                      <c:pt idx="213">
                        <c:v>2.636378402961653</c:v>
                      </c:pt>
                      <c:pt idx="214">
                        <c:v>2.88878493388999</c:v>
                      </c:pt>
                      <c:pt idx="215">
                        <c:v>2.7194750285785809</c:v>
                      </c:pt>
                      <c:pt idx="216">
                        <c:v>2.8862583661961381</c:v>
                      </c:pt>
                      <c:pt idx="217">
                        <c:v>2.9372302071650811</c:v>
                      </c:pt>
                      <c:pt idx="218">
                        <c:v>2.9974002205305248</c:v>
                      </c:pt>
                      <c:pt idx="219">
                        <c:v>2.8524021557607631</c:v>
                      </c:pt>
                      <c:pt idx="220">
                        <c:v>3.003946973185621</c:v>
                      </c:pt>
                      <c:pt idx="221">
                        <c:v>2.7365292950099631</c:v>
                      </c:pt>
                      <c:pt idx="222">
                        <c:v>2.8905790712335322</c:v>
                      </c:pt>
                      <c:pt idx="223">
                        <c:v>2.959968626921234</c:v>
                      </c:pt>
                      <c:pt idx="224">
                        <c:v>2.9939705724688248</c:v>
                      </c:pt>
                      <c:pt idx="225">
                        <c:v>3.0139365561008131</c:v>
                      </c:pt>
                      <c:pt idx="226">
                        <c:v>2.9384132942166281</c:v>
                      </c:pt>
                      <c:pt idx="227">
                        <c:v>2.976648896965008</c:v>
                      </c:pt>
                      <c:pt idx="228">
                        <c:v>2.9962425596846942</c:v>
                      </c:pt>
                      <c:pt idx="229">
                        <c:v>3.0295796981889951</c:v>
                      </c:pt>
                      <c:pt idx="230">
                        <c:v>2.9895593327594341</c:v>
                      </c:pt>
                      <c:pt idx="231">
                        <c:v>3.0078885934514692</c:v>
                      </c:pt>
                      <c:pt idx="232">
                        <c:v>2.953558859263929</c:v>
                      </c:pt>
                      <c:pt idx="233">
                        <c:v>2.955767810419681</c:v>
                      </c:pt>
                      <c:pt idx="234">
                        <c:v>2.3749681830779039</c:v>
                      </c:pt>
                      <c:pt idx="235">
                        <c:v>2.5816699180055829</c:v>
                      </c:pt>
                      <c:pt idx="236">
                        <c:v>2.7334302532901318</c:v>
                      </c:pt>
                      <c:pt idx="237">
                        <c:v>2.7548020510606741</c:v>
                      </c:pt>
                      <c:pt idx="238">
                        <c:v>2.869417527385548</c:v>
                      </c:pt>
                      <c:pt idx="239">
                        <c:v>2.632794914472472</c:v>
                      </c:pt>
                      <c:pt idx="240">
                        <c:v>2.6535594456567302</c:v>
                      </c:pt>
                      <c:pt idx="241">
                        <c:v>2.8632666365154988</c:v>
                      </c:pt>
                      <c:pt idx="242">
                        <c:v>2.8790663817656141</c:v>
                      </c:pt>
                      <c:pt idx="243">
                        <c:v>2.9646100130472259</c:v>
                      </c:pt>
                      <c:pt idx="244">
                        <c:v>2.847840214945633</c:v>
                      </c:pt>
                      <c:pt idx="245">
                        <c:v>2.957246835835921</c:v>
                      </c:pt>
                      <c:pt idx="246">
                        <c:v>2.9632689646052022</c:v>
                      </c:pt>
                      <c:pt idx="247">
                        <c:v>2.9271908178031789</c:v>
                      </c:pt>
                      <c:pt idx="248">
                        <c:v>2.8803986523287781</c:v>
                      </c:pt>
                      <c:pt idx="249">
                        <c:v>2.96558161352324</c:v>
                      </c:pt>
                      <c:pt idx="250">
                        <c:v>2.9453938339337591</c:v>
                      </c:pt>
                      <c:pt idx="251">
                        <c:v>2.9797349120172711</c:v>
                      </c:pt>
                      <c:pt idx="252">
                        <c:v>2.8918749967749089</c:v>
                      </c:pt>
                      <c:pt idx="253">
                        <c:v>2.884382775602043</c:v>
                      </c:pt>
                      <c:pt idx="254">
                        <c:v>2.6751540475460782</c:v>
                      </c:pt>
                      <c:pt idx="255">
                        <c:v>2.5521807088247779</c:v>
                      </c:pt>
                      <c:pt idx="256">
                        <c:v>2.7713571364311052</c:v>
                      </c:pt>
                      <c:pt idx="257">
                        <c:v>2.8277730429225629</c:v>
                      </c:pt>
                      <c:pt idx="258">
                        <c:v>2.8490021933343379</c:v>
                      </c:pt>
                      <c:pt idx="259">
                        <c:v>2.9018374061012868</c:v>
                      </c:pt>
                      <c:pt idx="260">
                        <c:v>2.6941302130606419</c:v>
                      </c:pt>
                      <c:pt idx="261">
                        <c:v>2.904114155089621</c:v>
                      </c:pt>
                      <c:pt idx="262">
                        <c:v>2.8338636617571549</c:v>
                      </c:pt>
                      <c:pt idx="263">
                        <c:v>2.8048729012846079</c:v>
                      </c:pt>
                      <c:pt idx="264">
                        <c:v>2.933059281144589</c:v>
                      </c:pt>
                      <c:pt idx="265">
                        <c:v>2.900674473482233</c:v>
                      </c:pt>
                      <c:pt idx="266">
                        <c:v>2.8493198153725121</c:v>
                      </c:pt>
                      <c:pt idx="267">
                        <c:v>2.912695333961473</c:v>
                      </c:pt>
                      <c:pt idx="268">
                        <c:v>2.9230263556306162</c:v>
                      </c:pt>
                      <c:pt idx="269">
                        <c:v>2.6863793920542629</c:v>
                      </c:pt>
                      <c:pt idx="270">
                        <c:v>2.7814044361375059</c:v>
                      </c:pt>
                      <c:pt idx="271">
                        <c:v>2.821785756361102</c:v>
                      </c:pt>
                      <c:pt idx="272">
                        <c:v>2.9027938757966609</c:v>
                      </c:pt>
                      <c:pt idx="273">
                        <c:v>2.8759337326762129</c:v>
                      </c:pt>
                      <c:pt idx="274">
                        <c:v>2.8926587776580099</c:v>
                      </c:pt>
                      <c:pt idx="275">
                        <c:v>2.725127831534246</c:v>
                      </c:pt>
                      <c:pt idx="276">
                        <c:v>2.7671254586542449</c:v>
                      </c:pt>
                      <c:pt idx="277">
                        <c:v>2.7150249209648072</c:v>
                      </c:pt>
                      <c:pt idx="278">
                        <c:v>2.719247520859879</c:v>
                      </c:pt>
                      <c:pt idx="279">
                        <c:v>2.859874458528088</c:v>
                      </c:pt>
                      <c:pt idx="280">
                        <c:v>2.8201150519173588</c:v>
                      </c:pt>
                      <c:pt idx="281">
                        <c:v>2.781454262390338</c:v>
                      </c:pt>
                      <c:pt idx="282">
                        <c:v>2.888772470824021</c:v>
                      </c:pt>
                      <c:pt idx="283">
                        <c:v>2.8658576252308801</c:v>
                      </c:pt>
                      <c:pt idx="284">
                        <c:v>2.8091433912866282</c:v>
                      </c:pt>
                      <c:pt idx="285">
                        <c:v>2.8704637119907068</c:v>
                      </c:pt>
                      <c:pt idx="286">
                        <c:v>2.8172829371010142</c:v>
                      </c:pt>
                      <c:pt idx="287">
                        <c:v>2.7510829093561768</c:v>
                      </c:pt>
                      <c:pt idx="288">
                        <c:v>2.8065539017793588</c:v>
                      </c:pt>
                      <c:pt idx="289">
                        <c:v>2.8614203912056229</c:v>
                      </c:pt>
                      <c:pt idx="290">
                        <c:v>2.6903713824240199</c:v>
                      </c:pt>
                      <c:pt idx="291">
                        <c:v>2.749326324245009</c:v>
                      </c:pt>
                      <c:pt idx="292">
                        <c:v>2.803991939102171</c:v>
                      </c:pt>
                      <c:pt idx="293">
                        <c:v>2.628331442640222</c:v>
                      </c:pt>
                      <c:pt idx="294">
                        <c:v>2.813739506390847</c:v>
                      </c:pt>
                      <c:pt idx="295">
                        <c:v>2.7961242228324958</c:v>
                      </c:pt>
                      <c:pt idx="296">
                        <c:v>2.7434265828403088</c:v>
                      </c:pt>
                      <c:pt idx="297">
                        <c:v>2.808467690076426</c:v>
                      </c:pt>
                      <c:pt idx="298">
                        <c:v>2.8133200193397219</c:v>
                      </c:pt>
                      <c:pt idx="299">
                        <c:v>2.7139734850712669</c:v>
                      </c:pt>
                      <c:pt idx="300">
                        <c:v>2.6974445858583711</c:v>
                      </c:pt>
                      <c:pt idx="301">
                        <c:v>2.8103393633428979</c:v>
                      </c:pt>
                      <c:pt idx="302">
                        <c:v>2.7990512236631329</c:v>
                      </c:pt>
                      <c:pt idx="303">
                        <c:v>2.770421912599518</c:v>
                      </c:pt>
                      <c:pt idx="304">
                        <c:v>2.71947144454789</c:v>
                      </c:pt>
                      <c:pt idx="305">
                        <c:v>2.702734462807483</c:v>
                      </c:pt>
                      <c:pt idx="306">
                        <c:v>2.7370897737347022</c:v>
                      </c:pt>
                      <c:pt idx="307">
                        <c:v>2.7592212565045888</c:v>
                      </c:pt>
                      <c:pt idx="308">
                        <c:v>2.7140161451819891</c:v>
                      </c:pt>
                      <c:pt idx="309">
                        <c:v>2.7285784459946361</c:v>
                      </c:pt>
                      <c:pt idx="310">
                        <c:v>2.6516909215523161</c:v>
                      </c:pt>
                      <c:pt idx="311">
                        <c:v>2.7683821005052338</c:v>
                      </c:pt>
                      <c:pt idx="312">
                        <c:v>2.6315050976654391</c:v>
                      </c:pt>
                      <c:pt idx="313">
                        <c:v>2.691350915299775</c:v>
                      </c:pt>
                      <c:pt idx="314">
                        <c:v>2.5667159826634638</c:v>
                      </c:pt>
                      <c:pt idx="315">
                        <c:v>2.6486035348845891</c:v>
                      </c:pt>
                      <c:pt idx="316">
                        <c:v>2.6698215743882292</c:v>
                      </c:pt>
                      <c:pt idx="317">
                        <c:v>2.663534316713617</c:v>
                      </c:pt>
                      <c:pt idx="318">
                        <c:v>2.6897840740237631</c:v>
                      </c:pt>
                      <c:pt idx="319">
                        <c:v>2.6467418254284079</c:v>
                      </c:pt>
                      <c:pt idx="320">
                        <c:v>2.6121868149409599</c:v>
                      </c:pt>
                      <c:pt idx="321">
                        <c:v>2.6428354208361662</c:v>
                      </c:pt>
                      <c:pt idx="322">
                        <c:v>2.6342347883664301</c:v>
                      </c:pt>
                      <c:pt idx="323">
                        <c:v>2.580872163982701</c:v>
                      </c:pt>
                      <c:pt idx="324">
                        <c:v>2.5233389171482701</c:v>
                      </c:pt>
                      <c:pt idx="325">
                        <c:v>2.5791652397219731</c:v>
                      </c:pt>
                      <c:pt idx="326">
                        <c:v>2.62140143299888</c:v>
                      </c:pt>
                      <c:pt idx="327">
                        <c:v>2.520296557520195</c:v>
                      </c:pt>
                      <c:pt idx="328">
                        <c:v>2.5888636343483089</c:v>
                      </c:pt>
                      <c:pt idx="329">
                        <c:v>2.5641071570827352</c:v>
                      </c:pt>
                      <c:pt idx="330">
                        <c:v>2.5082583742071001</c:v>
                      </c:pt>
                      <c:pt idx="331">
                        <c:v>2.4772481965912689</c:v>
                      </c:pt>
                      <c:pt idx="332">
                        <c:v>2.524031140688952</c:v>
                      </c:pt>
                      <c:pt idx="333">
                        <c:v>2.4863866340635421</c:v>
                      </c:pt>
                      <c:pt idx="334">
                        <c:v>2.5149855364951188</c:v>
                      </c:pt>
                      <c:pt idx="335">
                        <c:v>2.4517360527288798</c:v>
                      </c:pt>
                      <c:pt idx="336">
                        <c:v>2.4196063744907819</c:v>
                      </c:pt>
                      <c:pt idx="337">
                        <c:v>2.4414049936347788</c:v>
                      </c:pt>
                      <c:pt idx="338">
                        <c:v>2.4372649542504918</c:v>
                      </c:pt>
                      <c:pt idx="339">
                        <c:v>2.385129060604767</c:v>
                      </c:pt>
                      <c:pt idx="340">
                        <c:v>2.3207224413509322</c:v>
                      </c:pt>
                      <c:pt idx="341">
                        <c:v>2.333568891644803</c:v>
                      </c:pt>
                      <c:pt idx="342">
                        <c:v>2.3114419673825668</c:v>
                      </c:pt>
                      <c:pt idx="343">
                        <c:v>2.282307540588524</c:v>
                      </c:pt>
                      <c:pt idx="344">
                        <c:v>2.2136576390895781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A864-4E86-A0B9-C266856E5F90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DATA!$N$1</c15:sqref>
                        </c15:formulaRef>
                      </c:ext>
                    </c:extLst>
                    <c:strCache>
                      <c:ptCount val="1"/>
                      <c:pt idx="0">
                        <c:v>GL_N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DATA!$N$2:$N$346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0.58336966701263449</c:v>
                      </c:pt>
                      <c:pt idx="1">
                        <c:v>0.57776534393638235</c:v>
                      </c:pt>
                      <c:pt idx="2">
                        <c:v>0.56971964195851921</c:v>
                      </c:pt>
                      <c:pt idx="3">
                        <c:v>0.56137940891404958</c:v>
                      </c:pt>
                      <c:pt idx="4">
                        <c:v>0.64188855056640048</c:v>
                      </c:pt>
                      <c:pt idx="5">
                        <c:v>0.5745754307131713</c:v>
                      </c:pt>
                      <c:pt idx="6">
                        <c:v>0.57275120999515816</c:v>
                      </c:pt>
                      <c:pt idx="7">
                        <c:v>0.66525893301144279</c:v>
                      </c:pt>
                      <c:pt idx="8">
                        <c:v>0.58127574163328177</c:v>
                      </c:pt>
                      <c:pt idx="9">
                        <c:v>0.64468648965710018</c:v>
                      </c:pt>
                      <c:pt idx="10">
                        <c:v>0.64785564927623251</c:v>
                      </c:pt>
                      <c:pt idx="11">
                        <c:v>0.65479098572988059</c:v>
                      </c:pt>
                      <c:pt idx="12">
                        <c:v>0.56280727979175948</c:v>
                      </c:pt>
                      <c:pt idx="13">
                        <c:v>0.63517196668348141</c:v>
                      </c:pt>
                      <c:pt idx="14">
                        <c:v>0.63045066420416851</c:v>
                      </c:pt>
                      <c:pt idx="15">
                        <c:v>0.61395012325077913</c:v>
                      </c:pt>
                      <c:pt idx="16">
                        <c:v>0.61276656274020158</c:v>
                      </c:pt>
                      <c:pt idx="17">
                        <c:v>0.61168426996255476</c:v>
                      </c:pt>
                      <c:pt idx="18">
                        <c:v>0.58448445191050336</c:v>
                      </c:pt>
                      <c:pt idx="19">
                        <c:v>0.71448643920868338</c:v>
                      </c:pt>
                      <c:pt idx="20">
                        <c:v>0.55635468595969872</c:v>
                      </c:pt>
                      <c:pt idx="21">
                        <c:v>0.6054669819454318</c:v>
                      </c:pt>
                      <c:pt idx="22">
                        <c:v>0.63118789474393966</c:v>
                      </c:pt>
                      <c:pt idx="23">
                        <c:v>0.60166426710857046</c:v>
                      </c:pt>
                      <c:pt idx="24">
                        <c:v>0.58412363633656617</c:v>
                      </c:pt>
                      <c:pt idx="25">
                        <c:v>0.64307444619325271</c:v>
                      </c:pt>
                      <c:pt idx="26">
                        <c:v>0.57616710981557362</c:v>
                      </c:pt>
                      <c:pt idx="27">
                        <c:v>0.59575423062688737</c:v>
                      </c:pt>
                      <c:pt idx="28">
                        <c:v>0.59789194509832033</c:v>
                      </c:pt>
                      <c:pt idx="29">
                        <c:v>0.58254703858912316</c:v>
                      </c:pt>
                      <c:pt idx="30">
                        <c:v>0.65868063549686795</c:v>
                      </c:pt>
                      <c:pt idx="31">
                        <c:v>0.66316997259739319</c:v>
                      </c:pt>
                      <c:pt idx="32">
                        <c:v>0.62035150168860709</c:v>
                      </c:pt>
                      <c:pt idx="33">
                        <c:v>0.67668914234681043</c:v>
                      </c:pt>
                      <c:pt idx="34">
                        <c:v>0.60727752967017834</c:v>
                      </c:pt>
                      <c:pt idx="35">
                        <c:v>0.65551257766362814</c:v>
                      </c:pt>
                      <c:pt idx="36">
                        <c:v>0.62804161104191059</c:v>
                      </c:pt>
                      <c:pt idx="37">
                        <c:v>0.62771212468734561</c:v>
                      </c:pt>
                      <c:pt idx="38">
                        <c:v>0.62453127808081155</c:v>
                      </c:pt>
                      <c:pt idx="39">
                        <c:v>0.5837620227837782</c:v>
                      </c:pt>
                      <c:pt idx="40">
                        <c:v>0.60039462491210827</c:v>
                      </c:pt>
                      <c:pt idx="41">
                        <c:v>0.66251100345882163</c:v>
                      </c:pt>
                      <c:pt idx="42">
                        <c:v>0.55758385919046105</c:v>
                      </c:pt>
                      <c:pt idx="43">
                        <c:v>0.57301074435020849</c:v>
                      </c:pt>
                      <c:pt idx="44">
                        <c:v>0.60406341964739274</c:v>
                      </c:pt>
                      <c:pt idx="45">
                        <c:v>0.66599275202017583</c:v>
                      </c:pt>
                      <c:pt idx="46">
                        <c:v>0.58270549562378782</c:v>
                      </c:pt>
                      <c:pt idx="47">
                        <c:v>0.59821042911200584</c:v>
                      </c:pt>
                      <c:pt idx="48">
                        <c:v>0.70322721124276766</c:v>
                      </c:pt>
                      <c:pt idx="49">
                        <c:v>0.71490471585138382</c:v>
                      </c:pt>
                      <c:pt idx="50">
                        <c:v>0.57908174596138506</c:v>
                      </c:pt>
                      <c:pt idx="51">
                        <c:v>0.57591445995973678</c:v>
                      </c:pt>
                      <c:pt idx="52">
                        <c:v>0.70606087963201858</c:v>
                      </c:pt>
                      <c:pt idx="53">
                        <c:v>0.62654365414838276</c:v>
                      </c:pt>
                      <c:pt idx="54">
                        <c:v>0.70674888445644124</c:v>
                      </c:pt>
                      <c:pt idx="55">
                        <c:v>0.6431010844949413</c:v>
                      </c:pt>
                      <c:pt idx="56">
                        <c:v>0.62798452290749596</c:v>
                      </c:pt>
                      <c:pt idx="57">
                        <c:v>0.6093991988967522</c:v>
                      </c:pt>
                      <c:pt idx="58">
                        <c:v>0.68352420267851055</c:v>
                      </c:pt>
                      <c:pt idx="59">
                        <c:v>0.58184483305555057</c:v>
                      </c:pt>
                      <c:pt idx="60">
                        <c:v>0.64421030621686526</c:v>
                      </c:pt>
                      <c:pt idx="61">
                        <c:v>0.64344214809280298</c:v>
                      </c:pt>
                      <c:pt idx="62">
                        <c:v>0.68656586151414611</c:v>
                      </c:pt>
                      <c:pt idx="63">
                        <c:v>0.57663486157863342</c:v>
                      </c:pt>
                      <c:pt idx="64">
                        <c:v>0.59895354148329905</c:v>
                      </c:pt>
                      <c:pt idx="65">
                        <c:v>0.62846744460941928</c:v>
                      </c:pt>
                      <c:pt idx="66">
                        <c:v>0.59281450481627429</c:v>
                      </c:pt>
                      <c:pt idx="67">
                        <c:v>0.63676049655422151</c:v>
                      </c:pt>
                      <c:pt idx="68">
                        <c:v>0.5759959993056003</c:v>
                      </c:pt>
                      <c:pt idx="69">
                        <c:v>0.60280662961494891</c:v>
                      </c:pt>
                      <c:pt idx="70">
                        <c:v>0.59447357098836906</c:v>
                      </c:pt>
                      <c:pt idx="71">
                        <c:v>0.60052482277071773</c:v>
                      </c:pt>
                      <c:pt idx="72">
                        <c:v>0.57892806623977089</c:v>
                      </c:pt>
                      <c:pt idx="73">
                        <c:v>0.73445465496782569</c:v>
                      </c:pt>
                      <c:pt idx="74">
                        <c:v>0.67987816535057299</c:v>
                      </c:pt>
                      <c:pt idx="75">
                        <c:v>0.63825558116950476</c:v>
                      </c:pt>
                      <c:pt idx="76">
                        <c:v>0.64808504898971409</c:v>
                      </c:pt>
                      <c:pt idx="77">
                        <c:v>0.60367777250992205</c:v>
                      </c:pt>
                      <c:pt idx="78">
                        <c:v>0.63939828957037614</c:v>
                      </c:pt>
                      <c:pt idx="79">
                        <c:v>0.59323523351328356</c:v>
                      </c:pt>
                      <c:pt idx="80">
                        <c:v>0.5751929538052295</c:v>
                      </c:pt>
                      <c:pt idx="81">
                        <c:v>0.63193223186666514</c:v>
                      </c:pt>
                      <c:pt idx="82">
                        <c:v>0.59754534470697052</c:v>
                      </c:pt>
                      <c:pt idx="83">
                        <c:v>0.67330539806606216</c:v>
                      </c:pt>
                      <c:pt idx="84">
                        <c:v>0.56605934554737725</c:v>
                      </c:pt>
                      <c:pt idx="85">
                        <c:v>0.60594050306413361</c:v>
                      </c:pt>
                      <c:pt idx="86">
                        <c:v>0.60686613197291261</c:v>
                      </c:pt>
                      <c:pt idx="87">
                        <c:v>0.5995628174078671</c:v>
                      </c:pt>
                      <c:pt idx="88">
                        <c:v>0.56346722630621771</c:v>
                      </c:pt>
                      <c:pt idx="89">
                        <c:v>0.59240105033722423</c:v>
                      </c:pt>
                      <c:pt idx="90">
                        <c:v>0.62251622759171621</c:v>
                      </c:pt>
                      <c:pt idx="91">
                        <c:v>0.622176247275948</c:v>
                      </c:pt>
                      <c:pt idx="92">
                        <c:v>0.63553030046012693</c:v>
                      </c:pt>
                      <c:pt idx="93">
                        <c:v>0.69380915479746186</c:v>
                      </c:pt>
                      <c:pt idx="94">
                        <c:v>0.68075212778167027</c:v>
                      </c:pt>
                      <c:pt idx="95">
                        <c:v>0.58343219416873493</c:v>
                      </c:pt>
                      <c:pt idx="96">
                        <c:v>0.65760251013599058</c:v>
                      </c:pt>
                      <c:pt idx="97">
                        <c:v>0.56696468045027859</c:v>
                      </c:pt>
                      <c:pt idx="98">
                        <c:v>0.57002353089953151</c:v>
                      </c:pt>
                      <c:pt idx="99">
                        <c:v>0.6586712648815608</c:v>
                      </c:pt>
                      <c:pt idx="100">
                        <c:v>0.72318421085550766</c:v>
                      </c:pt>
                      <c:pt idx="101">
                        <c:v>0.62228862279390029</c:v>
                      </c:pt>
                      <c:pt idx="102">
                        <c:v>0.59278084132830544</c:v>
                      </c:pt>
                      <c:pt idx="103">
                        <c:v>0.59268978852352716</c:v>
                      </c:pt>
                      <c:pt idx="104">
                        <c:v>0.62589777658677037</c:v>
                      </c:pt>
                      <c:pt idx="105">
                        <c:v>0.72240172653977686</c:v>
                      </c:pt>
                      <c:pt idx="106">
                        <c:v>0.64782863977716287</c:v>
                      </c:pt>
                      <c:pt idx="107">
                        <c:v>0.60728807336769774</c:v>
                      </c:pt>
                      <c:pt idx="108">
                        <c:v>0.58380355110915005</c:v>
                      </c:pt>
                      <c:pt idx="109">
                        <c:v>0.58579198322461901</c:v>
                      </c:pt>
                      <c:pt idx="110">
                        <c:v>0.63725938239549784</c:v>
                      </c:pt>
                      <c:pt idx="111">
                        <c:v>0.64954958002318708</c:v>
                      </c:pt>
                      <c:pt idx="112">
                        <c:v>0.75063867831978104</c:v>
                      </c:pt>
                      <c:pt idx="113">
                        <c:v>0.76373881687822565</c:v>
                      </c:pt>
                      <c:pt idx="114">
                        <c:v>0.60192048412725474</c:v>
                      </c:pt>
                      <c:pt idx="115">
                        <c:v>0.62105033102243179</c:v>
                      </c:pt>
                      <c:pt idx="116">
                        <c:v>0.56961833754331526</c:v>
                      </c:pt>
                      <c:pt idx="117">
                        <c:v>0.5982092583081402</c:v>
                      </c:pt>
                      <c:pt idx="118">
                        <c:v>0.62810018288006897</c:v>
                      </c:pt>
                      <c:pt idx="119">
                        <c:v>0.58580920397454928</c:v>
                      </c:pt>
                      <c:pt idx="120">
                        <c:v>0.64123635712409877</c:v>
                      </c:pt>
                      <c:pt idx="121">
                        <c:v>0.5880778263437938</c:v>
                      </c:pt>
                      <c:pt idx="122">
                        <c:v>0.61619950457748496</c:v>
                      </c:pt>
                      <c:pt idx="123">
                        <c:v>0.60332036978266856</c:v>
                      </c:pt>
                      <c:pt idx="124">
                        <c:v>0.61819998995435632</c:v>
                      </c:pt>
                      <c:pt idx="125">
                        <c:v>0.70462558958527444</c:v>
                      </c:pt>
                      <c:pt idx="126">
                        <c:v>0.58295808412221284</c:v>
                      </c:pt>
                      <c:pt idx="127">
                        <c:v>0.59071009293296384</c:v>
                      </c:pt>
                      <c:pt idx="128">
                        <c:v>0.61862446256005532</c:v>
                      </c:pt>
                      <c:pt idx="129">
                        <c:v>0.62912422275696811</c:v>
                      </c:pt>
                      <c:pt idx="130">
                        <c:v>0.64415972431503665</c:v>
                      </c:pt>
                      <c:pt idx="131">
                        <c:v>0.6500474990583569</c:v>
                      </c:pt>
                      <c:pt idx="132">
                        <c:v>0.56500826916834479</c:v>
                      </c:pt>
                      <c:pt idx="133">
                        <c:v>0.58504089766241252</c:v>
                      </c:pt>
                      <c:pt idx="134">
                        <c:v>0.59706606689098718</c:v>
                      </c:pt>
                      <c:pt idx="135">
                        <c:v>0.65882430893958721</c:v>
                      </c:pt>
                      <c:pt idx="136">
                        <c:v>0.61832588577249514</c:v>
                      </c:pt>
                      <c:pt idx="137">
                        <c:v>0.75246975803911065</c:v>
                      </c:pt>
                      <c:pt idx="138">
                        <c:v>0.68438300578269762</c:v>
                      </c:pt>
                      <c:pt idx="139">
                        <c:v>0.70735793898048693</c:v>
                      </c:pt>
                      <c:pt idx="140">
                        <c:v>0.57943966131451197</c:v>
                      </c:pt>
                      <c:pt idx="141">
                        <c:v>0.59753107684016504</c:v>
                      </c:pt>
                      <c:pt idx="142">
                        <c:v>0.6431375608744192</c:v>
                      </c:pt>
                      <c:pt idx="143">
                        <c:v>0.61920073715666923</c:v>
                      </c:pt>
                      <c:pt idx="144">
                        <c:v>0.63588048834404154</c:v>
                      </c:pt>
                      <c:pt idx="145">
                        <c:v>0.59262843005750598</c:v>
                      </c:pt>
                      <c:pt idx="146">
                        <c:v>0.5967403060335561</c:v>
                      </c:pt>
                      <c:pt idx="147">
                        <c:v>0.63115555346662844</c:v>
                      </c:pt>
                      <c:pt idx="148">
                        <c:v>0.58415500247907393</c:v>
                      </c:pt>
                      <c:pt idx="149">
                        <c:v>0.59812867006734316</c:v>
                      </c:pt>
                      <c:pt idx="150">
                        <c:v>0.70397180162255646</c:v>
                      </c:pt>
                      <c:pt idx="151">
                        <c:v>0.57050313497661764</c:v>
                      </c:pt>
                      <c:pt idx="152">
                        <c:v>0.58247736568729291</c:v>
                      </c:pt>
                      <c:pt idx="153">
                        <c:v>0.61452004729652843</c:v>
                      </c:pt>
                      <c:pt idx="154">
                        <c:v>0.6093654369943361</c:v>
                      </c:pt>
                      <c:pt idx="155">
                        <c:v>0.57910215082956706</c:v>
                      </c:pt>
                      <c:pt idx="156">
                        <c:v>0.59267985347935437</c:v>
                      </c:pt>
                      <c:pt idx="157">
                        <c:v>0.59928832477607574</c:v>
                      </c:pt>
                      <c:pt idx="158">
                        <c:v>0.69548076995065033</c:v>
                      </c:pt>
                      <c:pt idx="159">
                        <c:v>0.64831651742886964</c:v>
                      </c:pt>
                      <c:pt idx="160">
                        <c:v>0.58960901881421246</c:v>
                      </c:pt>
                      <c:pt idx="161">
                        <c:v>0.67860679466324092</c:v>
                      </c:pt>
                      <c:pt idx="162">
                        <c:v>0.6033225558456049</c:v>
                      </c:pt>
                      <c:pt idx="163">
                        <c:v>0.61822401392285964</c:v>
                      </c:pt>
                      <c:pt idx="164">
                        <c:v>0.69200983388027226</c:v>
                      </c:pt>
                      <c:pt idx="165">
                        <c:v>0.71638645780545229</c:v>
                      </c:pt>
                      <c:pt idx="166">
                        <c:v>0.66076669802286958</c:v>
                      </c:pt>
                      <c:pt idx="167">
                        <c:v>0.58534838963274305</c:v>
                      </c:pt>
                      <c:pt idx="168">
                        <c:v>0.60426452612006365</c:v>
                      </c:pt>
                      <c:pt idx="169">
                        <c:v>0.61275347292663207</c:v>
                      </c:pt>
                      <c:pt idx="170">
                        <c:v>0.66732793393616596</c:v>
                      </c:pt>
                      <c:pt idx="171">
                        <c:v>0.74331661387032077</c:v>
                      </c:pt>
                      <c:pt idx="172">
                        <c:v>0.76069514718722808</c:v>
                      </c:pt>
                      <c:pt idx="173">
                        <c:v>0.78789989555708595</c:v>
                      </c:pt>
                      <c:pt idx="174">
                        <c:v>0.7116048219424369</c:v>
                      </c:pt>
                      <c:pt idx="175">
                        <c:v>0.64611765739524618</c:v>
                      </c:pt>
                      <c:pt idx="176">
                        <c:v>0.6222551124517619</c:v>
                      </c:pt>
                      <c:pt idx="177">
                        <c:v>0.60228161341009345</c:v>
                      </c:pt>
                      <c:pt idx="178">
                        <c:v>0.63819545304397063</c:v>
                      </c:pt>
                      <c:pt idx="179">
                        <c:v>0.71830087049633595</c:v>
                      </c:pt>
                      <c:pt idx="180">
                        <c:v>0.58920664726723826</c:v>
                      </c:pt>
                      <c:pt idx="181">
                        <c:v>0.69492672024391078</c:v>
                      </c:pt>
                      <c:pt idx="182">
                        <c:v>0.66327556766136997</c:v>
                      </c:pt>
                      <c:pt idx="183">
                        <c:v>0.59590069197009443</c:v>
                      </c:pt>
                      <c:pt idx="184">
                        <c:v>0.61224568615876074</c:v>
                      </c:pt>
                      <c:pt idx="185">
                        <c:v>0.64094695968853432</c:v>
                      </c:pt>
                      <c:pt idx="186">
                        <c:v>0.6275696655665457</c:v>
                      </c:pt>
                      <c:pt idx="187">
                        <c:v>0.69325695260876352</c:v>
                      </c:pt>
                      <c:pt idx="188">
                        <c:v>0.64797069566134113</c:v>
                      </c:pt>
                      <c:pt idx="189">
                        <c:v>0.74553180963911325</c:v>
                      </c:pt>
                      <c:pt idx="190">
                        <c:v>0.60478112461172995</c:v>
                      </c:pt>
                      <c:pt idx="191">
                        <c:v>0.60453179119011713</c:v>
                      </c:pt>
                      <c:pt idx="192">
                        <c:v>0.67185003115559494</c:v>
                      </c:pt>
                      <c:pt idx="193">
                        <c:v>0.73023298056230412</c:v>
                      </c:pt>
                      <c:pt idx="194">
                        <c:v>0.64588322257715935</c:v>
                      </c:pt>
                      <c:pt idx="195">
                        <c:v>0.75065752473925429</c:v>
                      </c:pt>
                      <c:pt idx="196">
                        <c:v>0.80469335151267996</c:v>
                      </c:pt>
                      <c:pt idx="197">
                        <c:v>0.60161294715873026</c:v>
                      </c:pt>
                      <c:pt idx="198">
                        <c:v>0.69681820415494578</c:v>
                      </c:pt>
                      <c:pt idx="199">
                        <c:v>0.59661155247067332</c:v>
                      </c:pt>
                      <c:pt idx="200">
                        <c:v>0.60836056607753386</c:v>
                      </c:pt>
                      <c:pt idx="201">
                        <c:v>0.62939686469076617</c:v>
                      </c:pt>
                      <c:pt idx="202">
                        <c:v>0.62924638440034764</c:v>
                      </c:pt>
                      <c:pt idx="203">
                        <c:v>0.60129126224673113</c:v>
                      </c:pt>
                      <c:pt idx="204">
                        <c:v>0.63396641391509745</c:v>
                      </c:pt>
                      <c:pt idx="205">
                        <c:v>0.65946582481243299</c:v>
                      </c:pt>
                      <c:pt idx="206">
                        <c:v>0.62776376320909311</c:v>
                      </c:pt>
                      <c:pt idx="207">
                        <c:v>0.6652220977078741</c:v>
                      </c:pt>
                      <c:pt idx="208">
                        <c:v>0.6201994039713834</c:v>
                      </c:pt>
                      <c:pt idx="209">
                        <c:v>0.63442821942121586</c:v>
                      </c:pt>
                      <c:pt idx="210">
                        <c:v>0.70202381036465034</c:v>
                      </c:pt>
                      <c:pt idx="211">
                        <c:v>0.61445124780252147</c:v>
                      </c:pt>
                      <c:pt idx="212">
                        <c:v>0.84777296524311796</c:v>
                      </c:pt>
                      <c:pt idx="213">
                        <c:v>0.61332001526878266</c:v>
                      </c:pt>
                      <c:pt idx="214">
                        <c:v>0.66614634930474559</c:v>
                      </c:pt>
                      <c:pt idx="215">
                        <c:v>0.59964602696278269</c:v>
                      </c:pt>
                      <c:pt idx="216">
                        <c:v>0.65916540801623924</c:v>
                      </c:pt>
                      <c:pt idx="217">
                        <c:v>0.62913098426829206</c:v>
                      </c:pt>
                      <c:pt idx="218">
                        <c:v>0.67374754272580939</c:v>
                      </c:pt>
                      <c:pt idx="219">
                        <c:v>0.61479383881933647</c:v>
                      </c:pt>
                      <c:pt idx="220">
                        <c:v>0.63491016111781984</c:v>
                      </c:pt>
                      <c:pt idx="221">
                        <c:v>0.66180822388181404</c:v>
                      </c:pt>
                      <c:pt idx="222">
                        <c:v>0.65606565120452898</c:v>
                      </c:pt>
                      <c:pt idx="223">
                        <c:v>0.68481162818001662</c:v>
                      </c:pt>
                      <c:pt idx="224">
                        <c:v>0.68570377173408792</c:v>
                      </c:pt>
                      <c:pt idx="225">
                        <c:v>0.68390983700063701</c:v>
                      </c:pt>
                      <c:pt idx="226">
                        <c:v>0.76705965078642924</c:v>
                      </c:pt>
                      <c:pt idx="227">
                        <c:v>0.77854972057944893</c:v>
                      </c:pt>
                      <c:pt idx="228">
                        <c:v>0.65201492753673418</c:v>
                      </c:pt>
                      <c:pt idx="229">
                        <c:v>0.66624695999153616</c:v>
                      </c:pt>
                      <c:pt idx="230">
                        <c:v>0.74012974402345977</c:v>
                      </c:pt>
                      <c:pt idx="231">
                        <c:v>0.71478376712581204</c:v>
                      </c:pt>
                      <c:pt idx="232">
                        <c:v>0.70888964164243162</c:v>
                      </c:pt>
                      <c:pt idx="233">
                        <c:v>0.76503489441861683</c:v>
                      </c:pt>
                      <c:pt idx="234">
                        <c:v>0.63155376689242038</c:v>
                      </c:pt>
                      <c:pt idx="235">
                        <c:v>0.63125651750462808</c:v>
                      </c:pt>
                      <c:pt idx="236">
                        <c:v>0.66821349418122622</c:v>
                      </c:pt>
                      <c:pt idx="237">
                        <c:v>0.63198922566929838</c:v>
                      </c:pt>
                      <c:pt idx="238">
                        <c:v>0.64986153619414366</c:v>
                      </c:pt>
                      <c:pt idx="239">
                        <c:v>0.6474984794184051</c:v>
                      </c:pt>
                      <c:pt idx="240">
                        <c:v>0.61961347571395398</c:v>
                      </c:pt>
                      <c:pt idx="241">
                        <c:v>0.63789631071240638</c:v>
                      </c:pt>
                      <c:pt idx="242">
                        <c:v>0.67876729960268922</c:v>
                      </c:pt>
                      <c:pt idx="243">
                        <c:v>0.71703942110411245</c:v>
                      </c:pt>
                      <c:pt idx="244">
                        <c:v>0.62827941634275342</c:v>
                      </c:pt>
                      <c:pt idx="245">
                        <c:v>0.65408821017151109</c:v>
                      </c:pt>
                      <c:pt idx="246">
                        <c:v>0.65061479390269505</c:v>
                      </c:pt>
                      <c:pt idx="247">
                        <c:v>0.7362494918081981</c:v>
                      </c:pt>
                      <c:pt idx="248">
                        <c:v>0.74272527140749389</c:v>
                      </c:pt>
                      <c:pt idx="249">
                        <c:v>0.76859373866914094</c:v>
                      </c:pt>
                      <c:pt idx="250">
                        <c:v>0.72305368678481674</c:v>
                      </c:pt>
                      <c:pt idx="251">
                        <c:v>0.73055680526805522</c:v>
                      </c:pt>
                      <c:pt idx="252">
                        <c:v>0.72324837468541781</c:v>
                      </c:pt>
                      <c:pt idx="253">
                        <c:v>0.71919482864057283</c:v>
                      </c:pt>
                      <c:pt idx="254">
                        <c:v>0.6539936143812336</c:v>
                      </c:pt>
                      <c:pt idx="255">
                        <c:v>0.64139023819310947</c:v>
                      </c:pt>
                      <c:pt idx="256">
                        <c:v>0.6910152706102467</c:v>
                      </c:pt>
                      <c:pt idx="257">
                        <c:v>0.69605196071106046</c:v>
                      </c:pt>
                      <c:pt idx="258">
                        <c:v>0.65585482255064187</c:v>
                      </c:pt>
                      <c:pt idx="259">
                        <c:v>0.66971467752207015</c:v>
                      </c:pt>
                      <c:pt idx="260">
                        <c:v>0.65530975780979939</c:v>
                      </c:pt>
                      <c:pt idx="261">
                        <c:v>0.75642685696334344</c:v>
                      </c:pt>
                      <c:pt idx="262">
                        <c:v>0.64936316590118681</c:v>
                      </c:pt>
                      <c:pt idx="263">
                        <c:v>0.72636342772820806</c:v>
                      </c:pt>
                      <c:pt idx="264">
                        <c:v>0.67388645391476631</c:v>
                      </c:pt>
                      <c:pt idx="265">
                        <c:v>0.76359329585593672</c:v>
                      </c:pt>
                      <c:pt idx="266">
                        <c:v>0.81466459459913032</c:v>
                      </c:pt>
                      <c:pt idx="267">
                        <c:v>0.65442685752691132</c:v>
                      </c:pt>
                      <c:pt idx="268">
                        <c:v>0.81244378356491054</c:v>
                      </c:pt>
                      <c:pt idx="269">
                        <c:v>0.77814559263354899</c:v>
                      </c:pt>
                      <c:pt idx="270">
                        <c:v>0.81233891744722442</c:v>
                      </c:pt>
                      <c:pt idx="271">
                        <c:v>0.68568438438684176</c:v>
                      </c:pt>
                      <c:pt idx="272">
                        <c:v>0.68474733030100665</c:v>
                      </c:pt>
                      <c:pt idx="273">
                        <c:v>0.68960756870127515</c:v>
                      </c:pt>
                      <c:pt idx="274">
                        <c:v>0.8363536188901235</c:v>
                      </c:pt>
                      <c:pt idx="275">
                        <c:v>0.66153941711875208</c:v>
                      </c:pt>
                      <c:pt idx="276">
                        <c:v>0.65590523651606958</c:v>
                      </c:pt>
                      <c:pt idx="277">
                        <c:v>0.72213436964073507</c:v>
                      </c:pt>
                      <c:pt idx="278">
                        <c:v>0.74502039959199118</c:v>
                      </c:pt>
                      <c:pt idx="279">
                        <c:v>0.66692998395294478</c:v>
                      </c:pt>
                      <c:pt idx="280">
                        <c:v>0.71790148608777038</c:v>
                      </c:pt>
                      <c:pt idx="281">
                        <c:v>0.67652604385119863</c:v>
                      </c:pt>
                      <c:pt idx="282">
                        <c:v>0.69736588517134757</c:v>
                      </c:pt>
                      <c:pt idx="283">
                        <c:v>0.69373339161518244</c:v>
                      </c:pt>
                      <c:pt idx="284">
                        <c:v>0.68507286751771823</c:v>
                      </c:pt>
                      <c:pt idx="285">
                        <c:v>0.69325548813198357</c:v>
                      </c:pt>
                      <c:pt idx="286">
                        <c:v>0.83780236713652356</c:v>
                      </c:pt>
                      <c:pt idx="287">
                        <c:v>0.72571009310426704</c:v>
                      </c:pt>
                      <c:pt idx="288">
                        <c:v>0.79068298364532197</c:v>
                      </c:pt>
                      <c:pt idx="289">
                        <c:v>0.82399781419242668</c:v>
                      </c:pt>
                      <c:pt idx="290">
                        <c:v>0.69776530382002122</c:v>
                      </c:pt>
                      <c:pt idx="291">
                        <c:v>0.72397874709779186</c:v>
                      </c:pt>
                      <c:pt idx="292">
                        <c:v>0.78680445566370116</c:v>
                      </c:pt>
                      <c:pt idx="293">
                        <c:v>0.84828341551848219</c:v>
                      </c:pt>
                      <c:pt idx="294">
                        <c:v>0.74637516910621016</c:v>
                      </c:pt>
                      <c:pt idx="295">
                        <c:v>0.81609769750826855</c:v>
                      </c:pt>
                      <c:pt idx="296">
                        <c:v>0.8363992718310429</c:v>
                      </c:pt>
                      <c:pt idx="297">
                        <c:v>0.68907117059734813</c:v>
                      </c:pt>
                      <c:pt idx="298">
                        <c:v>0.81656838732944159</c:v>
                      </c:pt>
                      <c:pt idx="299">
                        <c:v>0.77942192543598254</c:v>
                      </c:pt>
                      <c:pt idx="300">
                        <c:v>0.85026011703459425</c:v>
                      </c:pt>
                      <c:pt idx="301">
                        <c:v>0.72042170103590419</c:v>
                      </c:pt>
                      <c:pt idx="302">
                        <c:v>0.83106821708963852</c:v>
                      </c:pt>
                      <c:pt idx="303">
                        <c:v>0.7485902841567964</c:v>
                      </c:pt>
                      <c:pt idx="304">
                        <c:v>0.87991925886497724</c:v>
                      </c:pt>
                      <c:pt idx="305">
                        <c:v>0.7158301217390215</c:v>
                      </c:pt>
                      <c:pt idx="306">
                        <c:v>0.71734028562495367</c:v>
                      </c:pt>
                      <c:pt idx="307">
                        <c:v>0.80571012403098308</c:v>
                      </c:pt>
                      <c:pt idx="308">
                        <c:v>0.74811006275320469</c:v>
                      </c:pt>
                      <c:pt idx="309">
                        <c:v>0.69575314337739569</c:v>
                      </c:pt>
                      <c:pt idx="310">
                        <c:v>0.8390557089520867</c:v>
                      </c:pt>
                      <c:pt idx="311">
                        <c:v>0.82660533686530113</c:v>
                      </c:pt>
                      <c:pt idx="312">
                        <c:v>0.78669850144035658</c:v>
                      </c:pt>
                      <c:pt idx="313">
                        <c:v>0.820127189548714</c:v>
                      </c:pt>
                      <c:pt idx="314">
                        <c:v>0.84764988896404947</c:v>
                      </c:pt>
                      <c:pt idx="315">
                        <c:v>0.79914437967216867</c:v>
                      </c:pt>
                      <c:pt idx="316">
                        <c:v>0.77726804222557633</c:v>
                      </c:pt>
                      <c:pt idx="317">
                        <c:v>0.81928662161398991</c:v>
                      </c:pt>
                      <c:pt idx="318">
                        <c:v>0.80361058479222591</c:v>
                      </c:pt>
                      <c:pt idx="319">
                        <c:v>0.75201807298325496</c:v>
                      </c:pt>
                      <c:pt idx="320">
                        <c:v>0.90261861441436841</c:v>
                      </c:pt>
                      <c:pt idx="321">
                        <c:v>0.72052295044250392</c:v>
                      </c:pt>
                      <c:pt idx="322">
                        <c:v>0.80945104814581614</c:v>
                      </c:pt>
                      <c:pt idx="323">
                        <c:v>0.8086004709215866</c:v>
                      </c:pt>
                      <c:pt idx="324">
                        <c:v>0.92503737606207848</c:v>
                      </c:pt>
                      <c:pt idx="325">
                        <c:v>0.82218419225381689</c:v>
                      </c:pt>
                      <c:pt idx="326">
                        <c:v>0.88492269145026692</c:v>
                      </c:pt>
                      <c:pt idx="327">
                        <c:v>0.8527371544482627</c:v>
                      </c:pt>
                      <c:pt idx="328">
                        <c:v>0.84825413205548572</c:v>
                      </c:pt>
                      <c:pt idx="329">
                        <c:v>0.87062385982731816</c:v>
                      </c:pt>
                      <c:pt idx="330">
                        <c:v>0.84392085423095675</c:v>
                      </c:pt>
                      <c:pt idx="331">
                        <c:v>0.82596701241582626</c:v>
                      </c:pt>
                      <c:pt idx="332">
                        <c:v>0.88450701846637736</c:v>
                      </c:pt>
                      <c:pt idx="333">
                        <c:v>0.91170445913885545</c:v>
                      </c:pt>
                      <c:pt idx="334">
                        <c:v>0.91668681929868945</c:v>
                      </c:pt>
                      <c:pt idx="335">
                        <c:v>0.86416331197718976</c:v>
                      </c:pt>
                      <c:pt idx="336">
                        <c:v>0.91775791479829838</c:v>
                      </c:pt>
                      <c:pt idx="337">
                        <c:v>0.88681403776649714</c:v>
                      </c:pt>
                      <c:pt idx="338">
                        <c:v>0.93410114403183508</c:v>
                      </c:pt>
                      <c:pt idx="339">
                        <c:v>0.92633815199895997</c:v>
                      </c:pt>
                      <c:pt idx="340">
                        <c:v>0.80787840890828189</c:v>
                      </c:pt>
                      <c:pt idx="341">
                        <c:v>0.94517789487655079</c:v>
                      </c:pt>
                      <c:pt idx="342">
                        <c:v>0.97181922715649816</c:v>
                      </c:pt>
                      <c:pt idx="343">
                        <c:v>0.88366675011023621</c:v>
                      </c:pt>
                      <c:pt idx="344">
                        <c:v>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A864-4E86-A0B9-C266856E5F90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DATA!$O$1</c15:sqref>
                        </c15:formulaRef>
                      </c:ext>
                    </c:extLst>
                    <c:strCache>
                      <c:ptCount val="1"/>
                      <c:pt idx="0">
                        <c:v>SLL90DEG_N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DATA!$O$2:$O$346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0.43365377286743423</c:v>
                      </c:pt>
                      <c:pt idx="1">
                        <c:v>0.44982704693252157</c:v>
                      </c:pt>
                      <c:pt idx="2">
                        <c:v>0.48074807888615007</c:v>
                      </c:pt>
                      <c:pt idx="3">
                        <c:v>0.46750971167011574</c:v>
                      </c:pt>
                      <c:pt idx="4">
                        <c:v>0.51486882162923175</c:v>
                      </c:pt>
                      <c:pt idx="5">
                        <c:v>0.48045311972880383</c:v>
                      </c:pt>
                      <c:pt idx="6">
                        <c:v>0.55171345000886529</c:v>
                      </c:pt>
                      <c:pt idx="7">
                        <c:v>0.51717253876500846</c:v>
                      </c:pt>
                      <c:pt idx="8">
                        <c:v>0.500015879591581</c:v>
                      </c:pt>
                      <c:pt idx="9">
                        <c:v>0.59180642353297586</c:v>
                      </c:pt>
                      <c:pt idx="10">
                        <c:v>0.55676360372307698</c:v>
                      </c:pt>
                      <c:pt idx="11">
                        <c:v>0.53586852288352416</c:v>
                      </c:pt>
                      <c:pt idx="12">
                        <c:v>0.54294082370965768</c:v>
                      </c:pt>
                      <c:pt idx="13">
                        <c:v>0.52074584769288268</c:v>
                      </c:pt>
                      <c:pt idx="14">
                        <c:v>0.50148239854837318</c:v>
                      </c:pt>
                      <c:pt idx="15">
                        <c:v>0.48612918933217864</c:v>
                      </c:pt>
                      <c:pt idx="16">
                        <c:v>0.57543992836990265</c:v>
                      </c:pt>
                      <c:pt idx="17">
                        <c:v>0.59075083246509619</c:v>
                      </c:pt>
                      <c:pt idx="18">
                        <c:v>0.54002858534493736</c:v>
                      </c:pt>
                      <c:pt idx="19">
                        <c:v>0.52082455914136716</c:v>
                      </c:pt>
                      <c:pt idx="20">
                        <c:v>0.66863248444921819</c:v>
                      </c:pt>
                      <c:pt idx="21">
                        <c:v>0.59795789701088498</c:v>
                      </c:pt>
                      <c:pt idx="22">
                        <c:v>0.60017518154937077</c:v>
                      </c:pt>
                      <c:pt idx="23">
                        <c:v>0.56307017440887308</c:v>
                      </c:pt>
                      <c:pt idx="24">
                        <c:v>0.59626807494094303</c:v>
                      </c:pt>
                      <c:pt idx="25">
                        <c:v>0.60107657634540246</c:v>
                      </c:pt>
                      <c:pt idx="26">
                        <c:v>0.59628012145277398</c:v>
                      </c:pt>
                      <c:pt idx="27">
                        <c:v>0.64854206723401164</c:v>
                      </c:pt>
                      <c:pt idx="28">
                        <c:v>0.64265253126497124</c:v>
                      </c:pt>
                      <c:pt idx="29">
                        <c:v>0.60989157951347794</c:v>
                      </c:pt>
                      <c:pt idx="30">
                        <c:v>0.58235167359716766</c:v>
                      </c:pt>
                      <c:pt idx="31">
                        <c:v>0.55838490926546924</c:v>
                      </c:pt>
                      <c:pt idx="32">
                        <c:v>0.63588844738156769</c:v>
                      </c:pt>
                      <c:pt idx="33">
                        <c:v>0.57066273933017364</c:v>
                      </c:pt>
                      <c:pt idx="34">
                        <c:v>0.54542775002617994</c:v>
                      </c:pt>
                      <c:pt idx="35">
                        <c:v>0.52399568277346908</c:v>
                      </c:pt>
                      <c:pt idx="36">
                        <c:v>0.50582820357716141</c:v>
                      </c:pt>
                      <c:pt idx="37">
                        <c:v>0.59793174297678531</c:v>
                      </c:pt>
                      <c:pt idx="38">
                        <c:v>0.67194537593200399</c:v>
                      </c:pt>
                      <c:pt idx="39">
                        <c:v>0.59795583631334892</c:v>
                      </c:pt>
                      <c:pt idx="40">
                        <c:v>0.68002615957573298</c:v>
                      </c:pt>
                      <c:pt idx="41">
                        <c:v>0.59794413390237044</c:v>
                      </c:pt>
                      <c:pt idx="42">
                        <c:v>0.70090769054073343</c:v>
                      </c:pt>
                      <c:pt idx="43">
                        <c:v>0.66159746036990175</c:v>
                      </c:pt>
                      <c:pt idx="44">
                        <c:v>0.62793988561640657</c:v>
                      </c:pt>
                      <c:pt idx="45">
                        <c:v>0.65654359233726678</c:v>
                      </c:pt>
                      <c:pt idx="46">
                        <c:v>0.62100479941074394</c:v>
                      </c:pt>
                      <c:pt idx="47">
                        <c:v>0.59050893053219744</c:v>
                      </c:pt>
                      <c:pt idx="48">
                        <c:v>0.56435377460556302</c:v>
                      </c:pt>
                      <c:pt idx="49">
                        <c:v>0.54295562580714896</c:v>
                      </c:pt>
                      <c:pt idx="50">
                        <c:v>0.60300587923752424</c:v>
                      </c:pt>
                      <c:pt idx="51">
                        <c:v>0.68206196894505788</c:v>
                      </c:pt>
                      <c:pt idx="52">
                        <c:v>0.60299452092881145</c:v>
                      </c:pt>
                      <c:pt idx="53">
                        <c:v>0.76508965496690928</c:v>
                      </c:pt>
                      <c:pt idx="54">
                        <c:v>0.67895943792496094</c:v>
                      </c:pt>
                      <c:pt idx="55">
                        <c:v>0.71935408393550182</c:v>
                      </c:pt>
                      <c:pt idx="56">
                        <c:v>0.6396929422012867</c:v>
                      </c:pt>
                      <c:pt idx="57">
                        <c:v>0.60919028405451581</c:v>
                      </c:pt>
                      <c:pt idx="58">
                        <c:v>0.58252357072094652</c:v>
                      </c:pt>
                      <c:pt idx="59">
                        <c:v>0.67202903736017638</c:v>
                      </c:pt>
                      <c:pt idx="60">
                        <c:v>0.59994974987618244</c:v>
                      </c:pt>
                      <c:pt idx="61">
                        <c:v>0.54803779660887808</c:v>
                      </c:pt>
                      <c:pt idx="62">
                        <c:v>0.52703905242285154</c:v>
                      </c:pt>
                      <c:pt idx="63">
                        <c:v>0.71824425849287488</c:v>
                      </c:pt>
                      <c:pt idx="64">
                        <c:v>0.60298247410789818</c:v>
                      </c:pt>
                      <c:pt idx="65">
                        <c:v>0.67614460466347859</c:v>
                      </c:pt>
                      <c:pt idx="66">
                        <c:v>0.63357329899400694</c:v>
                      </c:pt>
                      <c:pt idx="67">
                        <c:v>0.57154331821933368</c:v>
                      </c:pt>
                      <c:pt idx="68">
                        <c:v>0.61149381031337047</c:v>
                      </c:pt>
                      <c:pt idx="69">
                        <c:v>0.68747683957503802</c:v>
                      </c:pt>
                      <c:pt idx="70">
                        <c:v>0.61148279610866574</c:v>
                      </c:pt>
                      <c:pt idx="71">
                        <c:v>0.61147109339372951</c:v>
                      </c:pt>
                      <c:pt idx="72">
                        <c:v>0.73773964375254297</c:v>
                      </c:pt>
                      <c:pt idx="73">
                        <c:v>0.65745421077262434</c:v>
                      </c:pt>
                      <c:pt idx="74">
                        <c:v>0.61964603246207761</c:v>
                      </c:pt>
                      <c:pt idx="75">
                        <c:v>0.59025209041011395</c:v>
                      </c:pt>
                      <c:pt idx="76">
                        <c:v>0.56575601879463333</c:v>
                      </c:pt>
                      <c:pt idx="77">
                        <c:v>0.83823438449927745</c:v>
                      </c:pt>
                      <c:pt idx="78">
                        <c:v>0.78213043178921315</c:v>
                      </c:pt>
                      <c:pt idx="79">
                        <c:v>0.69579439498395868</c:v>
                      </c:pt>
                      <c:pt idx="80">
                        <c:v>0.84917265405065878</c:v>
                      </c:pt>
                      <c:pt idx="81">
                        <c:v>0.78857101012217334</c:v>
                      </c:pt>
                      <c:pt idx="82">
                        <c:v>0.69485906449503942</c:v>
                      </c:pt>
                      <c:pt idx="83">
                        <c:v>0.61145870214629583</c:v>
                      </c:pt>
                      <c:pt idx="84">
                        <c:v>0.7388351743990309</c:v>
                      </c:pt>
                      <c:pt idx="85">
                        <c:v>0.69226574552361519</c:v>
                      </c:pt>
                      <c:pt idx="86">
                        <c:v>0.65287320037606233</c:v>
                      </c:pt>
                      <c:pt idx="87">
                        <c:v>0.6235184970794494</c:v>
                      </c:pt>
                      <c:pt idx="88">
                        <c:v>0.86790186416347215</c:v>
                      </c:pt>
                      <c:pt idx="89">
                        <c:v>0.70586238446986305</c:v>
                      </c:pt>
                      <c:pt idx="90">
                        <c:v>0.62350713847212269</c:v>
                      </c:pt>
                      <c:pt idx="91">
                        <c:v>0.8802168952495687</c:v>
                      </c:pt>
                      <c:pt idx="92">
                        <c:v>0.63714021458687697</c:v>
                      </c:pt>
                      <c:pt idx="93">
                        <c:v>0.54990316516196114</c:v>
                      </c:pt>
                      <c:pt idx="94">
                        <c:v>0.62352916717807849</c:v>
                      </c:pt>
                      <c:pt idx="95">
                        <c:v>0.69633310571289098</c:v>
                      </c:pt>
                      <c:pt idx="96">
                        <c:v>0.79086310173392282</c:v>
                      </c:pt>
                      <c:pt idx="97">
                        <c:v>0.867848867452089</c:v>
                      </c:pt>
                      <c:pt idx="98">
                        <c:v>0.80630661173982776</c:v>
                      </c:pt>
                      <c:pt idx="99">
                        <c:v>0.75460002502166523</c:v>
                      </c:pt>
                      <c:pt idx="100">
                        <c:v>0.71104482908539179</c:v>
                      </c:pt>
                      <c:pt idx="101">
                        <c:v>0.62349509133448644</c:v>
                      </c:pt>
                      <c:pt idx="102">
                        <c:v>0.81430832910797035</c:v>
                      </c:pt>
                      <c:pt idx="103">
                        <c:v>0.75914611373633134</c:v>
                      </c:pt>
                      <c:pt idx="104">
                        <c:v>0.71158659435239768</c:v>
                      </c:pt>
                      <c:pt idx="105">
                        <c:v>0.67122676416551896</c:v>
                      </c:pt>
                      <c:pt idx="106">
                        <c:v>0.60843851962647355</c:v>
                      </c:pt>
                      <c:pt idx="107">
                        <c:v>0.81953484436619428</c:v>
                      </c:pt>
                      <c:pt idx="108">
                        <c:v>0.76022625858294735</c:v>
                      </c:pt>
                      <c:pt idx="109">
                        <c:v>0.71005734082450123</c:v>
                      </c:pt>
                      <c:pt idx="110">
                        <c:v>0.6675517705034989</c:v>
                      </c:pt>
                      <c:pt idx="111">
                        <c:v>0.63091280407737516</c:v>
                      </c:pt>
                      <c:pt idx="112">
                        <c:v>0.59919411116083676</c:v>
                      </c:pt>
                      <c:pt idx="113">
                        <c:v>0.57255036746995913</c:v>
                      </c:pt>
                      <c:pt idx="114">
                        <c:v>0.84758178202472934</c:v>
                      </c:pt>
                      <c:pt idx="115">
                        <c:v>0.63925195018329983</c:v>
                      </c:pt>
                      <c:pt idx="116">
                        <c:v>0.9804650886777786</c:v>
                      </c:pt>
                      <c:pt idx="117">
                        <c:v>0.6367595319219389</c:v>
                      </c:pt>
                      <c:pt idx="118">
                        <c:v>0.75457279319569515</c:v>
                      </c:pt>
                      <c:pt idx="119">
                        <c:v>0.70331445513095714</c:v>
                      </c:pt>
                      <c:pt idx="120">
                        <c:v>0.6390057076102662</c:v>
                      </c:pt>
                      <c:pt idx="121">
                        <c:v>0.79018185793278839</c:v>
                      </c:pt>
                      <c:pt idx="122">
                        <c:v>0.71799235553972618</c:v>
                      </c:pt>
                      <c:pt idx="123">
                        <c:v>0.88432694521927879</c:v>
                      </c:pt>
                      <c:pt idx="124">
                        <c:v>0.72828040507783676</c:v>
                      </c:pt>
                      <c:pt idx="125">
                        <c:v>0.63924024715698413</c:v>
                      </c:pt>
                      <c:pt idx="126">
                        <c:v>0.8996796396201806</c:v>
                      </c:pt>
                      <c:pt idx="127">
                        <c:v>0.83274755235685516</c:v>
                      </c:pt>
                      <c:pt idx="128">
                        <c:v>0.77666513449153896</c:v>
                      </c:pt>
                      <c:pt idx="129">
                        <c:v>0.72943163197748406</c:v>
                      </c:pt>
                      <c:pt idx="130">
                        <c:v>0.68889200522080563</c:v>
                      </c:pt>
                      <c:pt idx="131">
                        <c:v>0.63922785557984352</c:v>
                      </c:pt>
                      <c:pt idx="132">
                        <c:v>0.91376950283596703</c:v>
                      </c:pt>
                      <c:pt idx="133">
                        <c:v>0.84172720708484039</c:v>
                      </c:pt>
                      <c:pt idx="134">
                        <c:v>0.78120487050005172</c:v>
                      </c:pt>
                      <c:pt idx="135">
                        <c:v>0.72996711985551554</c:v>
                      </c:pt>
                      <c:pt idx="136">
                        <c:v>0.6864725581990434</c:v>
                      </c:pt>
                      <c:pt idx="137">
                        <c:v>0.64962054711045503</c:v>
                      </c:pt>
                      <c:pt idx="138">
                        <c:v>0.61787490275842116</c:v>
                      </c:pt>
                      <c:pt idx="139">
                        <c:v>0.59018111005640672</c:v>
                      </c:pt>
                      <c:pt idx="140">
                        <c:v>0.95840066405083235</c:v>
                      </c:pt>
                      <c:pt idx="141">
                        <c:v>0.81967704228742722</c:v>
                      </c:pt>
                      <c:pt idx="142">
                        <c:v>0.6582638362953287</c:v>
                      </c:pt>
                      <c:pt idx="143">
                        <c:v>0.67769886178156791</c:v>
                      </c:pt>
                      <c:pt idx="144">
                        <c:v>0.64436030884453044</c:v>
                      </c:pt>
                      <c:pt idx="145">
                        <c:v>0.73843861167024938</c:v>
                      </c:pt>
                      <c:pt idx="146">
                        <c:v>0.70335979545168603</c:v>
                      </c:pt>
                      <c:pt idx="147">
                        <c:v>0.65196529487074961</c:v>
                      </c:pt>
                      <c:pt idx="148">
                        <c:v>0.81896345219663413</c:v>
                      </c:pt>
                      <c:pt idx="149">
                        <c:v>0.78113948357458507</c:v>
                      </c:pt>
                      <c:pt idx="150">
                        <c:v>0.7246946168479409</c:v>
                      </c:pt>
                      <c:pt idx="151">
                        <c:v>0.92573023205147775</c:v>
                      </c:pt>
                      <c:pt idx="152">
                        <c:v>0.88342932292191467</c:v>
                      </c:pt>
                      <c:pt idx="153">
                        <c:v>0.81901546621502408</c:v>
                      </c:pt>
                      <c:pt idx="154">
                        <c:v>0.74116696673906568</c:v>
                      </c:pt>
                      <c:pt idx="155">
                        <c:v>1</c:v>
                      </c:pt>
                      <c:pt idx="156">
                        <c:v>0.91809611649023615</c:v>
                      </c:pt>
                      <c:pt idx="157">
                        <c:v>0.85019689827497325</c:v>
                      </c:pt>
                      <c:pt idx="158">
                        <c:v>0.74510717868261822</c:v>
                      </c:pt>
                      <c:pt idx="159">
                        <c:v>0.65885142231631988</c:v>
                      </c:pt>
                      <c:pt idx="160">
                        <c:v>0.93464913074145461</c:v>
                      </c:pt>
                      <c:pt idx="161">
                        <c:v>0.86168545465004387</c:v>
                      </c:pt>
                      <c:pt idx="162">
                        <c:v>0.80079818269679226</c:v>
                      </c:pt>
                      <c:pt idx="163">
                        <c:v>0.74917870099081696</c:v>
                      </c:pt>
                      <c:pt idx="164">
                        <c:v>0.70466543042335494</c:v>
                      </c:pt>
                      <c:pt idx="165">
                        <c:v>0.66681908330041861</c:v>
                      </c:pt>
                      <c:pt idx="166">
                        <c:v>0.63480446006924318</c:v>
                      </c:pt>
                      <c:pt idx="167">
                        <c:v>0.87061276410956756</c:v>
                      </c:pt>
                      <c:pt idx="168">
                        <c:v>0.80529486224774094</c:v>
                      </c:pt>
                      <c:pt idx="169">
                        <c:v>0.75011663076461432</c:v>
                      </c:pt>
                      <c:pt idx="170">
                        <c:v>0.70327682863642105</c:v>
                      </c:pt>
                      <c:pt idx="171">
                        <c:v>0.66350650947776912</c:v>
                      </c:pt>
                      <c:pt idx="172">
                        <c:v>0.62852796512601417</c:v>
                      </c:pt>
                      <c:pt idx="173">
                        <c:v>0.5986330152957835</c:v>
                      </c:pt>
                      <c:pt idx="174">
                        <c:v>0.57351487789849964</c:v>
                      </c:pt>
                      <c:pt idx="175">
                        <c:v>0.6563046001792443</c:v>
                      </c:pt>
                      <c:pt idx="176">
                        <c:v>0.79321723949865552</c:v>
                      </c:pt>
                      <c:pt idx="177">
                        <c:v>0.6456565972359416</c:v>
                      </c:pt>
                      <c:pt idx="178">
                        <c:v>0.69651240710968931</c:v>
                      </c:pt>
                      <c:pt idx="179">
                        <c:v>0.65909532819355654</c:v>
                      </c:pt>
                      <c:pt idx="180">
                        <c:v>0.7643919000053675</c:v>
                      </c:pt>
                      <c:pt idx="181">
                        <c:v>0.72437857619251533</c:v>
                      </c:pt>
                      <c:pt idx="182">
                        <c:v>0.66878336504471581</c:v>
                      </c:pt>
                      <c:pt idx="183">
                        <c:v>0.85372155953415263</c:v>
                      </c:pt>
                      <c:pt idx="184">
                        <c:v>0.74767957853708999</c:v>
                      </c:pt>
                      <c:pt idx="185">
                        <c:v>0.67862997114238399</c:v>
                      </c:pt>
                      <c:pt idx="186">
                        <c:v>0.95373367425975619</c:v>
                      </c:pt>
                      <c:pt idx="187">
                        <c:v>0.81790839803317117</c:v>
                      </c:pt>
                      <c:pt idx="188">
                        <c:v>0.72175362658412445</c:v>
                      </c:pt>
                      <c:pt idx="189">
                        <c:v>0.68045798391639889</c:v>
                      </c:pt>
                      <c:pt idx="190">
                        <c:v>0.89276480611307252</c:v>
                      </c:pt>
                      <c:pt idx="191">
                        <c:v>0.82615527331991079</c:v>
                      </c:pt>
                      <c:pt idx="192">
                        <c:v>0.76985016504673598</c:v>
                      </c:pt>
                      <c:pt idx="193">
                        <c:v>0.72197355312278866</c:v>
                      </c:pt>
                      <c:pt idx="194">
                        <c:v>0.68120788834480739</c:v>
                      </c:pt>
                      <c:pt idx="195">
                        <c:v>0.64659898341479116</c:v>
                      </c:pt>
                      <c:pt idx="196">
                        <c:v>0.61642989317506947</c:v>
                      </c:pt>
                      <c:pt idx="197">
                        <c:v>0.80963432958935189</c:v>
                      </c:pt>
                      <c:pt idx="198">
                        <c:v>0.67502887986442006</c:v>
                      </c:pt>
                      <c:pt idx="199">
                        <c:v>0.97253279533175041</c:v>
                      </c:pt>
                      <c:pt idx="200">
                        <c:v>0.92170657666828326</c:v>
                      </c:pt>
                      <c:pt idx="201">
                        <c:v>0.849711160651068</c:v>
                      </c:pt>
                      <c:pt idx="202">
                        <c:v>0.76578413493227726</c:v>
                      </c:pt>
                      <c:pt idx="203">
                        <c:v>0.87972891001380393</c:v>
                      </c:pt>
                      <c:pt idx="204">
                        <c:v>0.76580951364873717</c:v>
                      </c:pt>
                      <c:pt idx="205">
                        <c:v>0.66004082890017446</c:v>
                      </c:pt>
                      <c:pt idx="206">
                        <c:v>0.71707449847436511</c:v>
                      </c:pt>
                      <c:pt idx="207">
                        <c:v>0.67552336488113918</c:v>
                      </c:pt>
                      <c:pt idx="208">
                        <c:v>0.7471950428388231</c:v>
                      </c:pt>
                      <c:pt idx="209">
                        <c:v>0.89715359306707609</c:v>
                      </c:pt>
                      <c:pt idx="210">
                        <c:v>0.70011434867531919</c:v>
                      </c:pt>
                      <c:pt idx="211">
                        <c:v>0.85306460337108614</c:v>
                      </c:pt>
                      <c:pt idx="212">
                        <c:v>0.59816184742615575</c:v>
                      </c:pt>
                      <c:pt idx="213">
                        <c:v>0.79220696662791701</c:v>
                      </c:pt>
                      <c:pt idx="214">
                        <c:v>0.68710028769642451</c:v>
                      </c:pt>
                      <c:pt idx="215">
                        <c:v>0.89078325815863524</c:v>
                      </c:pt>
                      <c:pt idx="216">
                        <c:v>0.84027517847306665</c:v>
                      </c:pt>
                      <c:pt idx="217">
                        <c:v>0.77228167227085021</c:v>
                      </c:pt>
                      <c:pt idx="218">
                        <c:v>0.69507627961152929</c:v>
                      </c:pt>
                      <c:pt idx="219">
                        <c:v>0.97216419155816125</c:v>
                      </c:pt>
                      <c:pt idx="220">
                        <c:v>0.83440797860981997</c:v>
                      </c:pt>
                      <c:pt idx="221">
                        <c:v>0.78140964640205368</c:v>
                      </c:pt>
                      <c:pt idx="222">
                        <c:v>0.91205241795128056</c:v>
                      </c:pt>
                      <c:pt idx="223">
                        <c:v>0.84485778942568301</c:v>
                      </c:pt>
                      <c:pt idx="224">
                        <c:v>0.78840568443736125</c:v>
                      </c:pt>
                      <c:pt idx="225">
                        <c:v>0.74025411145175213</c:v>
                      </c:pt>
                      <c:pt idx="226">
                        <c:v>0.69844682178907902</c:v>
                      </c:pt>
                      <c:pt idx="227">
                        <c:v>0.66279733409526453</c:v>
                      </c:pt>
                      <c:pt idx="228">
                        <c:v>0.79241293307887395</c:v>
                      </c:pt>
                      <c:pt idx="229">
                        <c:v>0.74091756721966828</c:v>
                      </c:pt>
                      <c:pt idx="230">
                        <c:v>0.69704827438697436</c:v>
                      </c:pt>
                      <c:pt idx="231">
                        <c:v>0.65970996035644758</c:v>
                      </c:pt>
                      <c:pt idx="232">
                        <c:v>0.62648014068152258</c:v>
                      </c:pt>
                      <c:pt idx="233">
                        <c:v>0.71456905132833815</c:v>
                      </c:pt>
                      <c:pt idx="234">
                        <c:v>0.67592627078384215</c:v>
                      </c:pt>
                      <c:pt idx="235">
                        <c:v>0.7394548174945903</c:v>
                      </c:pt>
                      <c:pt idx="236">
                        <c:v>0.69338280514711903</c:v>
                      </c:pt>
                      <c:pt idx="237">
                        <c:v>0.82219365175342918</c:v>
                      </c:pt>
                      <c:pt idx="238">
                        <c:v>0.77147779892160562</c:v>
                      </c:pt>
                      <c:pt idx="239">
                        <c:v>0.70689823370405891</c:v>
                      </c:pt>
                      <c:pt idx="240">
                        <c:v>0.93069438763275292</c:v>
                      </c:pt>
                      <c:pt idx="241">
                        <c:v>0.87264143584238973</c:v>
                      </c:pt>
                      <c:pt idx="242">
                        <c:v>0.79851879763299882</c:v>
                      </c:pt>
                      <c:pt idx="243">
                        <c:v>0.71641346090872315</c:v>
                      </c:pt>
                      <c:pt idx="244">
                        <c:v>0.92993360235291378</c:v>
                      </c:pt>
                      <c:pt idx="245">
                        <c:v>0.86179053743108214</c:v>
                      </c:pt>
                      <c:pt idx="246">
                        <c:v>0.80443773973051613</c:v>
                      </c:pt>
                      <c:pt idx="247">
                        <c:v>0.75583675947991769</c:v>
                      </c:pt>
                      <c:pt idx="248">
                        <c:v>0.87404964229247073</c:v>
                      </c:pt>
                      <c:pt idx="249">
                        <c:v>0.81220360220146282</c:v>
                      </c:pt>
                      <c:pt idx="250">
                        <c:v>0.75961984029641239</c:v>
                      </c:pt>
                      <c:pt idx="251">
                        <c:v>0.71471270911250739</c:v>
                      </c:pt>
                      <c:pt idx="252">
                        <c:v>0.6763497027688431</c:v>
                      </c:pt>
                      <c:pt idx="253">
                        <c:v>0.64369980887048783</c:v>
                      </c:pt>
                      <c:pt idx="254">
                        <c:v>0.69344792696669932</c:v>
                      </c:pt>
                      <c:pt idx="255">
                        <c:v>0.76336033381643353</c:v>
                      </c:pt>
                      <c:pt idx="256">
                        <c:v>0.71295573995368922</c:v>
                      </c:pt>
                      <c:pt idx="257">
                        <c:v>0.85420258240106439</c:v>
                      </c:pt>
                      <c:pt idx="258">
                        <c:v>0.79765018808201327</c:v>
                      </c:pt>
                      <c:pt idx="259">
                        <c:v>0.72799589186257141</c:v>
                      </c:pt>
                      <c:pt idx="260">
                        <c:v>0.94673502581812707</c:v>
                      </c:pt>
                      <c:pt idx="261">
                        <c:v>0.82032352523809426</c:v>
                      </c:pt>
                      <c:pt idx="262">
                        <c:v>0.89165843808427014</c:v>
                      </c:pt>
                      <c:pt idx="263">
                        <c:v>0.82950761353191793</c:v>
                      </c:pt>
                      <c:pt idx="264">
                        <c:v>0.77696125127415983</c:v>
                      </c:pt>
                      <c:pt idx="265">
                        <c:v>0.73232903076551814</c:v>
                      </c:pt>
                      <c:pt idx="266">
                        <c:v>0.69287759817298256</c:v>
                      </c:pt>
                      <c:pt idx="267">
                        <c:v>0.83724016697404879</c:v>
                      </c:pt>
                      <c:pt idx="268">
                        <c:v>0.73248909136093088</c:v>
                      </c:pt>
                      <c:pt idx="269">
                        <c:v>0.65605530692297076</c:v>
                      </c:pt>
                      <c:pt idx="270">
                        <c:v>0.62473544790091695</c:v>
                      </c:pt>
                      <c:pt idx="271">
                        <c:v>0.87835360979797272</c:v>
                      </c:pt>
                      <c:pt idx="272">
                        <c:v>0.73900470177272948</c:v>
                      </c:pt>
                      <c:pt idx="273">
                        <c:v>0.780716205150356</c:v>
                      </c:pt>
                      <c:pt idx="274">
                        <c:v>0.69125181149008486</c:v>
                      </c:pt>
                      <c:pt idx="275">
                        <c:v>0.71260438120932135</c:v>
                      </c:pt>
                      <c:pt idx="276">
                        <c:v>0.78906671686056873</c:v>
                      </c:pt>
                      <c:pt idx="277">
                        <c:v>0.73379597884690007</c:v>
                      </c:pt>
                      <c:pt idx="278">
                        <c:v>0.88823916559995464</c:v>
                      </c:pt>
                      <c:pt idx="279">
                        <c:v>0.82533975087018152</c:v>
                      </c:pt>
                      <c:pt idx="280">
                        <c:v>0.75063404243217224</c:v>
                      </c:pt>
                      <c:pt idx="281">
                        <c:v>0.90877040207718518</c:v>
                      </c:pt>
                      <c:pt idx="282">
                        <c:v>0.84569187333164575</c:v>
                      </c:pt>
                      <c:pt idx="283">
                        <c:v>0.79222946846681286</c:v>
                      </c:pt>
                      <c:pt idx="284">
                        <c:v>0.85681720325512856</c:v>
                      </c:pt>
                      <c:pt idx="285">
                        <c:v>0.79975571256352551</c:v>
                      </c:pt>
                      <c:pt idx="286">
                        <c:v>0.70813248258613437</c:v>
                      </c:pt>
                      <c:pt idx="287">
                        <c:v>0.67186202509435766</c:v>
                      </c:pt>
                      <c:pt idx="288">
                        <c:v>0.74668000349205788</c:v>
                      </c:pt>
                      <c:pt idx="289">
                        <c:v>0.75043730795655883</c:v>
                      </c:pt>
                      <c:pt idx="290">
                        <c:v>0.73334017533113904</c:v>
                      </c:pt>
                      <c:pt idx="291">
                        <c:v>0.81655843940444794</c:v>
                      </c:pt>
                      <c:pt idx="292">
                        <c:v>0.7562095413696367</c:v>
                      </c:pt>
                      <c:pt idx="293">
                        <c:v>0.65251877813798387</c:v>
                      </c:pt>
                      <c:pt idx="294">
                        <c:v>0.92366361765281479</c:v>
                      </c:pt>
                      <c:pt idx="295">
                        <c:v>0.85468043766808433</c:v>
                      </c:pt>
                      <c:pt idx="296">
                        <c:v>0.77435650409524881</c:v>
                      </c:pt>
                      <c:pt idx="297">
                        <c:v>0.87327458773057076</c:v>
                      </c:pt>
                      <c:pt idx="298">
                        <c:v>0.81552154536881649</c:v>
                      </c:pt>
                      <c:pt idx="299">
                        <c:v>0.76639592848933491</c:v>
                      </c:pt>
                      <c:pt idx="300">
                        <c:v>0.7244862568226641</c:v>
                      </c:pt>
                      <c:pt idx="301">
                        <c:v>0.82301736963168937</c:v>
                      </c:pt>
                      <c:pt idx="302">
                        <c:v>0.77012724142417888</c:v>
                      </c:pt>
                      <c:pt idx="303">
                        <c:v>0.72477986905038694</c:v>
                      </c:pt>
                      <c:pt idx="304">
                        <c:v>0.6858525049174744</c:v>
                      </c:pt>
                      <c:pt idx="305">
                        <c:v>0.75560670757179083</c:v>
                      </c:pt>
                      <c:pt idx="306">
                        <c:v>0.83138610065782614</c:v>
                      </c:pt>
                      <c:pt idx="307">
                        <c:v>0.84583464760755689</c:v>
                      </c:pt>
                      <c:pt idx="308">
                        <c:v>0.78012783080122949</c:v>
                      </c:pt>
                      <c:pt idx="309">
                        <c:v>0.89010519180753067</c:v>
                      </c:pt>
                      <c:pt idx="310">
                        <c:v>0.78128838910303711</c:v>
                      </c:pt>
                      <c:pt idx="311">
                        <c:v>0.84082450092777994</c:v>
                      </c:pt>
                      <c:pt idx="312">
                        <c:v>0.78781470153978916</c:v>
                      </c:pt>
                      <c:pt idx="313">
                        <c:v>0.74232526492412587</c:v>
                      </c:pt>
                      <c:pt idx="314">
                        <c:v>0.70227519365161228</c:v>
                      </c:pt>
                      <c:pt idx="315">
                        <c:v>0.77930441333865386</c:v>
                      </c:pt>
                      <c:pt idx="316">
                        <c:v>0.87691406892137991</c:v>
                      </c:pt>
                      <c:pt idx="317">
                        <c:v>0.8054874575400669</c:v>
                      </c:pt>
                      <c:pt idx="318">
                        <c:v>0.85683814012554504</c:v>
                      </c:pt>
                      <c:pt idx="319">
                        <c:v>0.80289830113725191</c:v>
                      </c:pt>
                      <c:pt idx="320">
                        <c:v>0.75674378378745966</c:v>
                      </c:pt>
                      <c:pt idx="321">
                        <c:v>0.81038252788351905</c:v>
                      </c:pt>
                      <c:pt idx="322">
                        <c:v>0.7606674516591897</c:v>
                      </c:pt>
                      <c:pt idx="323">
                        <c:v>0.71783225234994441</c:v>
                      </c:pt>
                      <c:pt idx="324">
                        <c:v>0.68090632740524881</c:v>
                      </c:pt>
                      <c:pt idx="325">
                        <c:v>0.80453746955241356</c:v>
                      </c:pt>
                      <c:pt idx="326">
                        <c:v>0.87207406647780872</c:v>
                      </c:pt>
                      <c:pt idx="327">
                        <c:v>0.81826537652121034</c:v>
                      </c:pt>
                      <c:pt idx="328">
                        <c:v>0.82631319501195166</c:v>
                      </c:pt>
                      <c:pt idx="329">
                        <c:v>0.776658806984306</c:v>
                      </c:pt>
                      <c:pt idx="330">
                        <c:v>0.73409450829335665</c:v>
                      </c:pt>
                      <c:pt idx="331">
                        <c:v>0.83125852038112769</c:v>
                      </c:pt>
                      <c:pt idx="332">
                        <c:v>0.84241355068860424</c:v>
                      </c:pt>
                      <c:pt idx="333">
                        <c:v>0.79175027884712068</c:v>
                      </c:pt>
                      <c:pt idx="334">
                        <c:v>0.79823826883379834</c:v>
                      </c:pt>
                      <c:pt idx="335">
                        <c:v>0.75246024108194687</c:v>
                      </c:pt>
                      <c:pt idx="336">
                        <c:v>0.71178808410953243</c:v>
                      </c:pt>
                      <c:pt idx="337">
                        <c:v>0.85554021875838382</c:v>
                      </c:pt>
                      <c:pt idx="338">
                        <c:v>0.81338796600383612</c:v>
                      </c:pt>
                      <c:pt idx="339">
                        <c:v>0.76662874800043168</c:v>
                      </c:pt>
                      <c:pt idx="340">
                        <c:v>0.82855412329727329</c:v>
                      </c:pt>
                      <c:pt idx="341">
                        <c:v>0.786614000316054</c:v>
                      </c:pt>
                      <c:pt idx="342">
                        <c:v>0.74340209082561637</c:v>
                      </c:pt>
                      <c:pt idx="343">
                        <c:v>0.80227223550991189</c:v>
                      </c:pt>
                      <c:pt idx="344">
                        <c:v>0.77644857626881392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9-A864-4E86-A0B9-C266856E5F90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DATA!$P$1</c15:sqref>
                        </c15:formulaRef>
                      </c:ext>
                    </c:extLst>
                    <c:strCache>
                      <c:ptCount val="1"/>
                      <c:pt idx="0">
                        <c:v>SLL20DEG_N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DATA!$P$2:$P$346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0.50358269565037328</c:v>
                      </c:pt>
                      <c:pt idx="1">
                        <c:v>0.69415691712427574</c:v>
                      </c:pt>
                      <c:pt idx="2">
                        <c:v>0.89430927052248232</c:v>
                      </c:pt>
                      <c:pt idx="3">
                        <c:v>0.78222761624675707</c:v>
                      </c:pt>
                      <c:pt idx="4">
                        <c:v>0.71194001609762847</c:v>
                      </c:pt>
                      <c:pt idx="5">
                        <c:v>0.82925660704355331</c:v>
                      </c:pt>
                      <c:pt idx="6">
                        <c:v>0.67284047300090233</c:v>
                      </c:pt>
                      <c:pt idx="7">
                        <c:v>0.85330385744136994</c:v>
                      </c:pt>
                      <c:pt idx="8">
                        <c:v>0.77364978847266697</c:v>
                      </c:pt>
                      <c:pt idx="9">
                        <c:v>0.86872027234797755</c:v>
                      </c:pt>
                      <c:pt idx="10">
                        <c:v>0.83013098808547359</c:v>
                      </c:pt>
                      <c:pt idx="11">
                        <c:v>0.69624545868276744</c:v>
                      </c:pt>
                      <c:pt idx="12">
                        <c:v>0.96875918378134707</c:v>
                      </c:pt>
                      <c:pt idx="13">
                        <c:v>0.86909276560922721</c:v>
                      </c:pt>
                      <c:pt idx="14">
                        <c:v>0.81978095182748867</c:v>
                      </c:pt>
                      <c:pt idx="15">
                        <c:v>0.93969563101816678</c:v>
                      </c:pt>
                      <c:pt idx="16">
                        <c:v>0.93397611125649027</c:v>
                      </c:pt>
                      <c:pt idx="17">
                        <c:v>0.82732636955866046</c:v>
                      </c:pt>
                      <c:pt idx="18">
                        <c:v>0.96227597744316662</c:v>
                      </c:pt>
                      <c:pt idx="19">
                        <c:v>0.53139523900410579</c:v>
                      </c:pt>
                      <c:pt idx="20">
                        <c:v>0.69910204915705154</c:v>
                      </c:pt>
                      <c:pt idx="21">
                        <c:v>0.81855493507678667</c:v>
                      </c:pt>
                      <c:pt idx="22">
                        <c:v>0.6805392792683097</c:v>
                      </c:pt>
                      <c:pt idx="23">
                        <c:v>0.78400702784513787</c:v>
                      </c:pt>
                      <c:pt idx="24">
                        <c:v>0.9053510192178672</c:v>
                      </c:pt>
                      <c:pt idx="25">
                        <c:v>0.75775321928122918</c:v>
                      </c:pt>
                      <c:pt idx="26">
                        <c:v>0.84034926470148974</c:v>
                      </c:pt>
                      <c:pt idx="27">
                        <c:v>0.66668320175798379</c:v>
                      </c:pt>
                      <c:pt idx="28">
                        <c:v>0.87820555070144979</c:v>
                      </c:pt>
                      <c:pt idx="29">
                        <c:v>0.86121539381593981</c:v>
                      </c:pt>
                      <c:pt idx="30">
                        <c:v>0.60016357564529066</c:v>
                      </c:pt>
                      <c:pt idx="31">
                        <c:v>0.60637930303275389</c:v>
                      </c:pt>
                      <c:pt idx="32">
                        <c:v>0.72579941446267182</c:v>
                      </c:pt>
                      <c:pt idx="33">
                        <c:v>0.78060649460948206</c:v>
                      </c:pt>
                      <c:pt idx="34">
                        <c:v>0.87447986476105644</c:v>
                      </c:pt>
                      <c:pt idx="35">
                        <c:v>0.98287670343719535</c:v>
                      </c:pt>
                      <c:pt idx="36">
                        <c:v>0.96392499288462907</c:v>
                      </c:pt>
                      <c:pt idx="37">
                        <c:v>0.60321234230528331</c:v>
                      </c:pt>
                      <c:pt idx="38">
                        <c:v>0.5321089495452167</c:v>
                      </c:pt>
                      <c:pt idx="39">
                        <c:v>0.64798982061605925</c:v>
                      </c:pt>
                      <c:pt idx="40">
                        <c:v>0.58279802851923979</c:v>
                      </c:pt>
                      <c:pt idx="41">
                        <c:v>0.78692103500239263</c:v>
                      </c:pt>
                      <c:pt idx="42">
                        <c:v>0.63634556779430673</c:v>
                      </c:pt>
                      <c:pt idx="43">
                        <c:v>0.78876441463091174</c:v>
                      </c:pt>
                      <c:pt idx="44">
                        <c:v>0.75264682179080267</c:v>
                      </c:pt>
                      <c:pt idx="45">
                        <c:v>0.75989574096849655</c:v>
                      </c:pt>
                      <c:pt idx="46">
                        <c:v>0.82152265895142518</c:v>
                      </c:pt>
                      <c:pt idx="47">
                        <c:v>0.91867429513616117</c:v>
                      </c:pt>
                      <c:pt idx="48">
                        <c:v>0.74998602891359667</c:v>
                      </c:pt>
                      <c:pt idx="49">
                        <c:v>0.66125326802685269</c:v>
                      </c:pt>
                      <c:pt idx="50">
                        <c:v>0.54706316748822481</c:v>
                      </c:pt>
                      <c:pt idx="51">
                        <c:v>0.59930674028875119</c:v>
                      </c:pt>
                      <c:pt idx="52">
                        <c:v>0.69313012827300113</c:v>
                      </c:pt>
                      <c:pt idx="53">
                        <c:v>0.68665043167763551</c:v>
                      </c:pt>
                      <c:pt idx="54">
                        <c:v>0.75316832921617927</c:v>
                      </c:pt>
                      <c:pt idx="55">
                        <c:v>0.82429217801430377</c:v>
                      </c:pt>
                      <c:pt idx="56">
                        <c:v>0.80144979171723918</c:v>
                      </c:pt>
                      <c:pt idx="57">
                        <c:v>0.97679033911934099</c:v>
                      </c:pt>
                      <c:pt idx="58">
                        <c:v>0.74641904440004314</c:v>
                      </c:pt>
                      <c:pt idx="59">
                        <c:v>0.7265541683127098</c:v>
                      </c:pt>
                      <c:pt idx="60">
                        <c:v>0.8044045219252377</c:v>
                      </c:pt>
                      <c:pt idx="61">
                        <c:v>0.93751191715207949</c:v>
                      </c:pt>
                      <c:pt idx="62">
                        <c:v>0.59662811327222787</c:v>
                      </c:pt>
                      <c:pt idx="63">
                        <c:v>0.72125554369063971</c:v>
                      </c:pt>
                      <c:pt idx="64">
                        <c:v>0.76341695347236715</c:v>
                      </c:pt>
                      <c:pt idx="65">
                        <c:v>0.68554661482654433</c:v>
                      </c:pt>
                      <c:pt idx="66">
                        <c:v>0.74449091814005897</c:v>
                      </c:pt>
                      <c:pt idx="67">
                        <c:v>0.657757063372714</c:v>
                      </c:pt>
                      <c:pt idx="68">
                        <c:v>0.51746538510570927</c:v>
                      </c:pt>
                      <c:pt idx="69">
                        <c:v>0.70801757089150297</c:v>
                      </c:pt>
                      <c:pt idx="70">
                        <c:v>0.6812775338423368</c:v>
                      </c:pt>
                      <c:pt idx="71">
                        <c:v>0.72940905263754807</c:v>
                      </c:pt>
                      <c:pt idx="72">
                        <c:v>0.63226553971993926</c:v>
                      </c:pt>
                      <c:pt idx="73">
                        <c:v>0.75475115697988793</c:v>
                      </c:pt>
                      <c:pt idx="74">
                        <c:v>1</c:v>
                      </c:pt>
                      <c:pt idx="75">
                        <c:v>0.94433813069543115</c:v>
                      </c:pt>
                      <c:pt idx="76">
                        <c:v>0.72350446330449114</c:v>
                      </c:pt>
                      <c:pt idx="77">
                        <c:v>0.6311876836965955</c:v>
                      </c:pt>
                      <c:pt idx="78">
                        <c:v>0.76210168889069907</c:v>
                      </c:pt>
                      <c:pt idx="79">
                        <c:v>0.79824133641825501</c:v>
                      </c:pt>
                      <c:pt idx="80">
                        <c:v>0.64801024696532206</c:v>
                      </c:pt>
                      <c:pt idx="81">
                        <c:v>0.68366188285876728</c:v>
                      </c:pt>
                      <c:pt idx="82">
                        <c:v>0.81318833845958494</c:v>
                      </c:pt>
                      <c:pt idx="83">
                        <c:v>0.81362033950857438</c:v>
                      </c:pt>
                      <c:pt idx="84">
                        <c:v>0.65128724752835443</c:v>
                      </c:pt>
                      <c:pt idx="85">
                        <c:v>0.83128849808159788</c:v>
                      </c:pt>
                      <c:pt idx="86">
                        <c:v>0.90408134130650586</c:v>
                      </c:pt>
                      <c:pt idx="87">
                        <c:v>0.48955519266304082</c:v>
                      </c:pt>
                      <c:pt idx="88">
                        <c:v>0.67236137855497102</c:v>
                      </c:pt>
                      <c:pt idx="89">
                        <c:v>0.69998409795957106</c:v>
                      </c:pt>
                      <c:pt idx="90">
                        <c:v>0.71009033276411593</c:v>
                      </c:pt>
                      <c:pt idx="91">
                        <c:v>0.66586632676793189</c:v>
                      </c:pt>
                      <c:pt idx="92">
                        <c:v>0.82644185884891119</c:v>
                      </c:pt>
                      <c:pt idx="93">
                        <c:v>0.92434388082916463</c:v>
                      </c:pt>
                      <c:pt idx="94">
                        <c:v>0.46962038656348382</c:v>
                      </c:pt>
                      <c:pt idx="95">
                        <c:v>0.65380736640628712</c:v>
                      </c:pt>
                      <c:pt idx="96">
                        <c:v>0.58866622547937097</c:v>
                      </c:pt>
                      <c:pt idx="97">
                        <c:v>0.68081707221539711</c:v>
                      </c:pt>
                      <c:pt idx="98">
                        <c:v>0.54738520720552841</c:v>
                      </c:pt>
                      <c:pt idx="99">
                        <c:v>0.61359317458695883</c:v>
                      </c:pt>
                      <c:pt idx="100">
                        <c:v>0.58356194068034817</c:v>
                      </c:pt>
                      <c:pt idx="101">
                        <c:v>0.86661854046452691</c:v>
                      </c:pt>
                      <c:pt idx="102">
                        <c:v>0.6129984446486797</c:v>
                      </c:pt>
                      <c:pt idx="103">
                        <c:v>0.79339748162867219</c:v>
                      </c:pt>
                      <c:pt idx="104">
                        <c:v>0.83323585013890322</c:v>
                      </c:pt>
                      <c:pt idx="105">
                        <c:v>0.83198182348519012</c:v>
                      </c:pt>
                      <c:pt idx="106">
                        <c:v>0.58261130184137822</c:v>
                      </c:pt>
                      <c:pt idx="107">
                        <c:v>0.42531274963218146</c:v>
                      </c:pt>
                      <c:pt idx="108">
                        <c:v>0.69232130928128133</c:v>
                      </c:pt>
                      <c:pt idx="109">
                        <c:v>0.68902836349326912</c:v>
                      </c:pt>
                      <c:pt idx="110">
                        <c:v>0.69142010203384929</c:v>
                      </c:pt>
                      <c:pt idx="111">
                        <c:v>0.79943104079241845</c:v>
                      </c:pt>
                      <c:pt idx="112">
                        <c:v>0.87813438851585035</c:v>
                      </c:pt>
                      <c:pt idx="113">
                        <c:v>0.95691195411652374</c:v>
                      </c:pt>
                      <c:pt idx="114">
                        <c:v>0.57114639696074221</c:v>
                      </c:pt>
                      <c:pt idx="115">
                        <c:v>0.69959057960088733</c:v>
                      </c:pt>
                      <c:pt idx="116">
                        <c:v>0.57509028857489797</c:v>
                      </c:pt>
                      <c:pt idx="117">
                        <c:v>0.48103821701713556</c:v>
                      </c:pt>
                      <c:pt idx="118">
                        <c:v>0.50100380565606761</c:v>
                      </c:pt>
                      <c:pt idx="119">
                        <c:v>0.44339784280234507</c:v>
                      </c:pt>
                      <c:pt idx="120">
                        <c:v>0.5003914222728485</c:v>
                      </c:pt>
                      <c:pt idx="121">
                        <c:v>0.60091688025019563</c:v>
                      </c:pt>
                      <c:pt idx="122">
                        <c:v>0.56671461172867066</c:v>
                      </c:pt>
                      <c:pt idx="123">
                        <c:v>0.5464879003848323</c:v>
                      </c:pt>
                      <c:pt idx="124">
                        <c:v>0.71936502248141276</c:v>
                      </c:pt>
                      <c:pt idx="125">
                        <c:v>0.82092348423538575</c:v>
                      </c:pt>
                      <c:pt idx="126">
                        <c:v>0.68480240440538021</c:v>
                      </c:pt>
                      <c:pt idx="127">
                        <c:v>0.54195782641305268</c:v>
                      </c:pt>
                      <c:pt idx="128">
                        <c:v>0.79124025260860376</c:v>
                      </c:pt>
                      <c:pt idx="129">
                        <c:v>0.74554868490177073</c:v>
                      </c:pt>
                      <c:pt idx="130">
                        <c:v>0.77878191307902689</c:v>
                      </c:pt>
                      <c:pt idx="131">
                        <c:v>0.88192154124870459</c:v>
                      </c:pt>
                      <c:pt idx="132">
                        <c:v>0.66820359995280287</c:v>
                      </c:pt>
                      <c:pt idx="133">
                        <c:v>0.4897578531458498</c:v>
                      </c:pt>
                      <c:pt idx="134">
                        <c:v>0.51576809191351014</c:v>
                      </c:pt>
                      <c:pt idx="135">
                        <c:v>0.75060366178235882</c:v>
                      </c:pt>
                      <c:pt idx="136">
                        <c:v>0.81011295880939049</c:v>
                      </c:pt>
                      <c:pt idx="137">
                        <c:v>0.80358791940718932</c:v>
                      </c:pt>
                      <c:pt idx="138">
                        <c:v>0.95308424879474352</c:v>
                      </c:pt>
                      <c:pt idx="139">
                        <c:v>0.84231737244465288</c:v>
                      </c:pt>
                      <c:pt idx="140">
                        <c:v>0.50584801719175443</c:v>
                      </c:pt>
                      <c:pt idx="141">
                        <c:v>0.68661249994920237</c:v>
                      </c:pt>
                      <c:pt idx="142">
                        <c:v>0.80229948350224467</c:v>
                      </c:pt>
                      <c:pt idx="143">
                        <c:v>0.31148338114934948</c:v>
                      </c:pt>
                      <c:pt idx="144">
                        <c:v>0.22676235016859678</c:v>
                      </c:pt>
                      <c:pt idx="145">
                        <c:v>0.32633063085199027</c:v>
                      </c:pt>
                      <c:pt idx="146">
                        <c:v>0.40604590552065728</c:v>
                      </c:pt>
                      <c:pt idx="147">
                        <c:v>0.38673683870059961</c:v>
                      </c:pt>
                      <c:pt idx="148">
                        <c:v>0.50506168928122874</c:v>
                      </c:pt>
                      <c:pt idx="149">
                        <c:v>0.53739916019171097</c:v>
                      </c:pt>
                      <c:pt idx="150">
                        <c:v>0.52185488684352854</c:v>
                      </c:pt>
                      <c:pt idx="151">
                        <c:v>0.51334612825361736</c:v>
                      </c:pt>
                      <c:pt idx="152">
                        <c:v>0.57160929916130065</c:v>
                      </c:pt>
                      <c:pt idx="153">
                        <c:v>0.70179106189854668</c:v>
                      </c:pt>
                      <c:pt idx="154">
                        <c:v>0.64465541799823389</c:v>
                      </c:pt>
                      <c:pt idx="155">
                        <c:v>0.52234131807442874</c:v>
                      </c:pt>
                      <c:pt idx="156">
                        <c:v>0.65774432828815865</c:v>
                      </c:pt>
                      <c:pt idx="157">
                        <c:v>0.74565783218406112</c:v>
                      </c:pt>
                      <c:pt idx="158">
                        <c:v>0.77362398205650118</c:v>
                      </c:pt>
                      <c:pt idx="159">
                        <c:v>0.59900072839460139</c:v>
                      </c:pt>
                      <c:pt idx="160">
                        <c:v>0.66974419379055217</c:v>
                      </c:pt>
                      <c:pt idx="161">
                        <c:v>0.74786983828528242</c:v>
                      </c:pt>
                      <c:pt idx="162">
                        <c:v>0.7315904407286572</c:v>
                      </c:pt>
                      <c:pt idx="163">
                        <c:v>0.73300429383845278</c:v>
                      </c:pt>
                      <c:pt idx="164">
                        <c:v>0.73006050845045589</c:v>
                      </c:pt>
                      <c:pt idx="165">
                        <c:v>0.77130583749386272</c:v>
                      </c:pt>
                      <c:pt idx="166">
                        <c:v>0.76706562643539444</c:v>
                      </c:pt>
                      <c:pt idx="167">
                        <c:v>0.65605250164024353</c:v>
                      </c:pt>
                      <c:pt idx="168">
                        <c:v>0.68345508665832622</c:v>
                      </c:pt>
                      <c:pt idx="169">
                        <c:v>0.80262377675771723</c:v>
                      </c:pt>
                      <c:pt idx="170">
                        <c:v>0.73814397157626344</c:v>
                      </c:pt>
                      <c:pt idx="171">
                        <c:v>0.8835761767266237</c:v>
                      </c:pt>
                      <c:pt idx="172">
                        <c:v>0.85734427527906643</c:v>
                      </c:pt>
                      <c:pt idx="173">
                        <c:v>0.8123413612135808</c:v>
                      </c:pt>
                      <c:pt idx="174">
                        <c:v>0.67672368314871056</c:v>
                      </c:pt>
                      <c:pt idx="175">
                        <c:v>0.53008148285806</c:v>
                      </c:pt>
                      <c:pt idx="176">
                        <c:v>0.68594468510032225</c:v>
                      </c:pt>
                      <c:pt idx="177">
                        <c:v>0.2152446695793685</c:v>
                      </c:pt>
                      <c:pt idx="178">
                        <c:v>0.28444607485405288</c:v>
                      </c:pt>
                      <c:pt idx="179">
                        <c:v>0.41315982662321271</c:v>
                      </c:pt>
                      <c:pt idx="180">
                        <c:v>0.36793565716172244</c:v>
                      </c:pt>
                      <c:pt idx="181">
                        <c:v>0.37415300515719063</c:v>
                      </c:pt>
                      <c:pt idx="182">
                        <c:v>0.46899411719269796</c:v>
                      </c:pt>
                      <c:pt idx="183">
                        <c:v>0.50440343770532781</c:v>
                      </c:pt>
                      <c:pt idx="184">
                        <c:v>0.53193751996001037</c:v>
                      </c:pt>
                      <c:pt idx="185">
                        <c:v>0.63253322839012238</c:v>
                      </c:pt>
                      <c:pt idx="186">
                        <c:v>0.5984251848271126</c:v>
                      </c:pt>
                      <c:pt idx="187">
                        <c:v>0.62316599368536973</c:v>
                      </c:pt>
                      <c:pt idx="188">
                        <c:v>0.89979068340118917</c:v>
                      </c:pt>
                      <c:pt idx="189">
                        <c:v>0.93505392361151607</c:v>
                      </c:pt>
                      <c:pt idx="190">
                        <c:v>0.57675036061689355</c:v>
                      </c:pt>
                      <c:pt idx="191">
                        <c:v>0.71963013872241166</c:v>
                      </c:pt>
                      <c:pt idx="192">
                        <c:v>0.76262543170528851</c:v>
                      </c:pt>
                      <c:pt idx="193">
                        <c:v>0.78970514084823684</c:v>
                      </c:pt>
                      <c:pt idx="194">
                        <c:v>0.72289830004947075</c:v>
                      </c:pt>
                      <c:pt idx="195">
                        <c:v>0.81054604423350407</c:v>
                      </c:pt>
                      <c:pt idx="196">
                        <c:v>0.77883541033189974</c:v>
                      </c:pt>
                      <c:pt idx="197">
                        <c:v>0.53018040027056323</c:v>
                      </c:pt>
                      <c:pt idx="198">
                        <c:v>0.72614010930982187</c:v>
                      </c:pt>
                      <c:pt idx="199">
                        <c:v>0.6029664660749271</c:v>
                      </c:pt>
                      <c:pt idx="200">
                        <c:v>0.54528791560179712</c:v>
                      </c:pt>
                      <c:pt idx="201">
                        <c:v>0.66614774358997175</c:v>
                      </c:pt>
                      <c:pt idx="202">
                        <c:v>0.64900978989184321</c:v>
                      </c:pt>
                      <c:pt idx="203">
                        <c:v>0.54687288617330976</c:v>
                      </c:pt>
                      <c:pt idx="204">
                        <c:v>0.75675554694441594</c:v>
                      </c:pt>
                      <c:pt idx="205">
                        <c:v>0.22637128243942831</c:v>
                      </c:pt>
                      <c:pt idx="206">
                        <c:v>0.35880597971754558</c:v>
                      </c:pt>
                      <c:pt idx="207">
                        <c:v>0.43828946564395527</c:v>
                      </c:pt>
                      <c:pt idx="208">
                        <c:v>0.57378983194580713</c:v>
                      </c:pt>
                      <c:pt idx="209">
                        <c:v>0.63872118132043376</c:v>
                      </c:pt>
                      <c:pt idx="210">
                        <c:v>0.73531220113310924</c:v>
                      </c:pt>
                      <c:pt idx="211">
                        <c:v>0.66442333270998277</c:v>
                      </c:pt>
                      <c:pt idx="212">
                        <c:v>0.72885345473929952</c:v>
                      </c:pt>
                      <c:pt idx="213">
                        <c:v>0.55497749161845178</c:v>
                      </c:pt>
                      <c:pt idx="214">
                        <c:v>0.59967373355256903</c:v>
                      </c:pt>
                      <c:pt idx="215">
                        <c:v>0.5860031912554291</c:v>
                      </c:pt>
                      <c:pt idx="216">
                        <c:v>0.57854223469713861</c:v>
                      </c:pt>
                      <c:pt idx="217">
                        <c:v>0.70196429505524305</c:v>
                      </c:pt>
                      <c:pt idx="218">
                        <c:v>0.70415794621331707</c:v>
                      </c:pt>
                      <c:pt idx="219">
                        <c:v>0.5150156591315197</c:v>
                      </c:pt>
                      <c:pt idx="220">
                        <c:v>0.74182750121186825</c:v>
                      </c:pt>
                      <c:pt idx="221">
                        <c:v>0.6171095378985274</c:v>
                      </c:pt>
                      <c:pt idx="222">
                        <c:v>0.59853482216561316</c:v>
                      </c:pt>
                      <c:pt idx="223">
                        <c:v>0.67556647115547641</c:v>
                      </c:pt>
                      <c:pt idx="224">
                        <c:v>0.80866369367416679</c:v>
                      </c:pt>
                      <c:pt idx="225">
                        <c:v>0.84349230936766306</c:v>
                      </c:pt>
                      <c:pt idx="226">
                        <c:v>0.7797202530609243</c:v>
                      </c:pt>
                      <c:pt idx="227">
                        <c:v>0.84477706765338501</c:v>
                      </c:pt>
                      <c:pt idx="228">
                        <c:v>0.69322185469747177</c:v>
                      </c:pt>
                      <c:pt idx="229">
                        <c:v>0.84005523050228792</c:v>
                      </c:pt>
                      <c:pt idx="230">
                        <c:v>0.69187171666426484</c:v>
                      </c:pt>
                      <c:pt idx="231">
                        <c:v>0.84568681503880727</c:v>
                      </c:pt>
                      <c:pt idx="232">
                        <c:v>0.90293592870353556</c:v>
                      </c:pt>
                      <c:pt idx="233">
                        <c:v>0.89514338961992113</c:v>
                      </c:pt>
                      <c:pt idx="234">
                        <c:v>0.30732572693366778</c:v>
                      </c:pt>
                      <c:pt idx="235">
                        <c:v>0.41863106143735279</c:v>
                      </c:pt>
                      <c:pt idx="236">
                        <c:v>0.51971899151074497</c:v>
                      </c:pt>
                      <c:pt idx="237">
                        <c:v>0.59213218633966569</c:v>
                      </c:pt>
                      <c:pt idx="238">
                        <c:v>0.62008721526175492</c:v>
                      </c:pt>
                      <c:pt idx="239">
                        <c:v>0.43756223545740769</c:v>
                      </c:pt>
                      <c:pt idx="240">
                        <c:v>0.4659283480593438</c:v>
                      </c:pt>
                      <c:pt idx="241">
                        <c:v>0.55572366868981449</c:v>
                      </c:pt>
                      <c:pt idx="242">
                        <c:v>0.56968921331311195</c:v>
                      </c:pt>
                      <c:pt idx="243">
                        <c:v>0.70148438029596483</c:v>
                      </c:pt>
                      <c:pt idx="244">
                        <c:v>0.65649666342076207</c:v>
                      </c:pt>
                      <c:pt idx="245">
                        <c:v>0.73986967798372982</c:v>
                      </c:pt>
                      <c:pt idx="246">
                        <c:v>0.7295631132297441</c:v>
                      </c:pt>
                      <c:pt idx="247">
                        <c:v>0.84584385618048819</c:v>
                      </c:pt>
                      <c:pt idx="248">
                        <c:v>0.72564477051088072</c:v>
                      </c:pt>
                      <c:pt idx="249">
                        <c:v>0.66417354938620943</c:v>
                      </c:pt>
                      <c:pt idx="250">
                        <c:v>0.66586356931836854</c:v>
                      </c:pt>
                      <c:pt idx="251">
                        <c:v>0.85117380300990464</c:v>
                      </c:pt>
                      <c:pt idx="252">
                        <c:v>0.75220776923192778</c:v>
                      </c:pt>
                      <c:pt idx="253">
                        <c:v>0.88883742033122026</c:v>
                      </c:pt>
                      <c:pt idx="254">
                        <c:v>0.49077352630914017</c:v>
                      </c:pt>
                      <c:pt idx="255">
                        <c:v>0.41181318785437643</c:v>
                      </c:pt>
                      <c:pt idx="256">
                        <c:v>0.47016356781207397</c:v>
                      </c:pt>
                      <c:pt idx="257">
                        <c:v>0.56497668710035875</c:v>
                      </c:pt>
                      <c:pt idx="258">
                        <c:v>0.52265923352452648</c:v>
                      </c:pt>
                      <c:pt idx="259">
                        <c:v>0.66296428553490783</c:v>
                      </c:pt>
                      <c:pt idx="260">
                        <c:v>0.45324713906055403</c:v>
                      </c:pt>
                      <c:pt idx="261">
                        <c:v>0.66802299222147787</c:v>
                      </c:pt>
                      <c:pt idx="262">
                        <c:v>0.56652516820601595</c:v>
                      </c:pt>
                      <c:pt idx="263">
                        <c:v>0.72515720299040054</c:v>
                      </c:pt>
                      <c:pt idx="264">
                        <c:v>0.80727876217037531</c:v>
                      </c:pt>
                      <c:pt idx="265">
                        <c:v>0.82831943468479785</c:v>
                      </c:pt>
                      <c:pt idx="266">
                        <c:v>0.78270730122277898</c:v>
                      </c:pt>
                      <c:pt idx="267">
                        <c:v>0.70855578624046989</c:v>
                      </c:pt>
                      <c:pt idx="268">
                        <c:v>0.73870897502865174</c:v>
                      </c:pt>
                      <c:pt idx="269">
                        <c:v>0.80232880976908305</c:v>
                      </c:pt>
                      <c:pt idx="270">
                        <c:v>0.89518821582974017</c:v>
                      </c:pt>
                      <c:pt idx="271">
                        <c:v>0.67896569164862752</c:v>
                      </c:pt>
                      <c:pt idx="272">
                        <c:v>0.77933250162125856</c:v>
                      </c:pt>
                      <c:pt idx="273">
                        <c:v>0.68765784431034482</c:v>
                      </c:pt>
                      <c:pt idx="274">
                        <c:v>0.77260688750937212</c:v>
                      </c:pt>
                      <c:pt idx="275">
                        <c:v>0.54984609923762939</c:v>
                      </c:pt>
                      <c:pt idx="276">
                        <c:v>0.444195234251195</c:v>
                      </c:pt>
                      <c:pt idx="277">
                        <c:v>0.43268073578076266</c:v>
                      </c:pt>
                      <c:pt idx="278">
                        <c:v>0.48064362603848709</c:v>
                      </c:pt>
                      <c:pt idx="279">
                        <c:v>0.59112369981782764</c:v>
                      </c:pt>
                      <c:pt idx="280">
                        <c:v>0.56801703641518531</c:v>
                      </c:pt>
                      <c:pt idx="281">
                        <c:v>0.56880413676980512</c:v>
                      </c:pt>
                      <c:pt idx="282">
                        <c:v>0.75521209924242061</c:v>
                      </c:pt>
                      <c:pt idx="283">
                        <c:v>0.7628465263917138</c:v>
                      </c:pt>
                      <c:pt idx="284">
                        <c:v>0.62358566052523778</c:v>
                      </c:pt>
                      <c:pt idx="285">
                        <c:v>0.72393273663747837</c:v>
                      </c:pt>
                      <c:pt idx="286">
                        <c:v>0.7739987717519673</c:v>
                      </c:pt>
                      <c:pt idx="287">
                        <c:v>0.95618773337873264</c:v>
                      </c:pt>
                      <c:pt idx="288">
                        <c:v>0.71286835164154316</c:v>
                      </c:pt>
                      <c:pt idx="289">
                        <c:v>0.83974652296391639</c:v>
                      </c:pt>
                      <c:pt idx="290">
                        <c:v>0.56318922339122979</c:v>
                      </c:pt>
                      <c:pt idx="291">
                        <c:v>0.45224596728933192</c:v>
                      </c:pt>
                      <c:pt idx="292">
                        <c:v>0.57711630361447108</c:v>
                      </c:pt>
                      <c:pt idx="293">
                        <c:v>0.72692103734576696</c:v>
                      </c:pt>
                      <c:pt idx="294">
                        <c:v>0.54511725630756036</c:v>
                      </c:pt>
                      <c:pt idx="295">
                        <c:v>0.69924947627012091</c:v>
                      </c:pt>
                      <c:pt idx="296">
                        <c:v>0.64979868083393344</c:v>
                      </c:pt>
                      <c:pt idx="297">
                        <c:v>0.63963153111842752</c:v>
                      </c:pt>
                      <c:pt idx="298">
                        <c:v>0.69917170604949319</c:v>
                      </c:pt>
                      <c:pt idx="299">
                        <c:v>0.59329417536331364</c:v>
                      </c:pt>
                      <c:pt idx="300">
                        <c:v>0.7464593921333047</c:v>
                      </c:pt>
                      <c:pt idx="301">
                        <c:v>0.69519316993716462</c:v>
                      </c:pt>
                      <c:pt idx="302">
                        <c:v>0.68804742019757803</c:v>
                      </c:pt>
                      <c:pt idx="303">
                        <c:v>0.84492262071882729</c:v>
                      </c:pt>
                      <c:pt idx="304">
                        <c:v>0.79020904286959659</c:v>
                      </c:pt>
                      <c:pt idx="305">
                        <c:v>0.39622141792845589</c:v>
                      </c:pt>
                      <c:pt idx="306">
                        <c:v>0.68222497576675611</c:v>
                      </c:pt>
                      <c:pt idx="307">
                        <c:v>0.52070943100049116</c:v>
                      </c:pt>
                      <c:pt idx="308">
                        <c:v>0.55781814876350977</c:v>
                      </c:pt>
                      <c:pt idx="309">
                        <c:v>0.52300219073594223</c:v>
                      </c:pt>
                      <c:pt idx="310">
                        <c:v>0.64118409566347345</c:v>
                      </c:pt>
                      <c:pt idx="311">
                        <c:v>0.74939634739434025</c:v>
                      </c:pt>
                      <c:pt idx="312">
                        <c:v>0.62743222185781988</c:v>
                      </c:pt>
                      <c:pt idx="313">
                        <c:v>0.83247035557317106</c:v>
                      </c:pt>
                      <c:pt idx="314">
                        <c:v>0.73179575211403769</c:v>
                      </c:pt>
                      <c:pt idx="315">
                        <c:v>0.42208590358273557</c:v>
                      </c:pt>
                      <c:pt idx="316">
                        <c:v>0.64234130508720522</c:v>
                      </c:pt>
                      <c:pt idx="317">
                        <c:v>0.63352952390070327</c:v>
                      </c:pt>
                      <c:pt idx="318">
                        <c:v>0.73742473465146208</c:v>
                      </c:pt>
                      <c:pt idx="319">
                        <c:v>0.68952546983807605</c:v>
                      </c:pt>
                      <c:pt idx="320">
                        <c:v>0.80481658921184218</c:v>
                      </c:pt>
                      <c:pt idx="321">
                        <c:v>0.67249632153053296</c:v>
                      </c:pt>
                      <c:pt idx="322">
                        <c:v>0.7474588901547442</c:v>
                      </c:pt>
                      <c:pt idx="323">
                        <c:v>0.75788836382768887</c:v>
                      </c:pt>
                      <c:pt idx="324">
                        <c:v>0.74229814929945137</c:v>
                      </c:pt>
                      <c:pt idx="325">
                        <c:v>0.42582605418794678</c:v>
                      </c:pt>
                      <c:pt idx="326">
                        <c:v>0.65746155936916151</c:v>
                      </c:pt>
                      <c:pt idx="327">
                        <c:v>0.57668678455937472</c:v>
                      </c:pt>
                      <c:pt idx="328">
                        <c:v>0.70936163012359588</c:v>
                      </c:pt>
                      <c:pt idx="329">
                        <c:v>0.82258673538797711</c:v>
                      </c:pt>
                      <c:pt idx="330">
                        <c:v>0.74221853129776827</c:v>
                      </c:pt>
                      <c:pt idx="331">
                        <c:v>0.46879485539980376</c:v>
                      </c:pt>
                      <c:pt idx="332">
                        <c:v>0.61936346731658853</c:v>
                      </c:pt>
                      <c:pt idx="333">
                        <c:v>0.81113428075424432</c:v>
                      </c:pt>
                      <c:pt idx="334">
                        <c:v>0.7951711493502478</c:v>
                      </c:pt>
                      <c:pt idx="335">
                        <c:v>0.80958776922109066</c:v>
                      </c:pt>
                      <c:pt idx="336">
                        <c:v>0.76916975223727169</c:v>
                      </c:pt>
                      <c:pt idx="337">
                        <c:v>0.68974317984794242</c:v>
                      </c:pt>
                      <c:pt idx="338">
                        <c:v>0.66374807744817055</c:v>
                      </c:pt>
                      <c:pt idx="339">
                        <c:v>0.74737832185675734</c:v>
                      </c:pt>
                      <c:pt idx="340">
                        <c:v>0.55671866976631645</c:v>
                      </c:pt>
                      <c:pt idx="341">
                        <c:v>0.73436082761751553</c:v>
                      </c:pt>
                      <c:pt idx="342">
                        <c:v>0.75543781770124974</c:v>
                      </c:pt>
                      <c:pt idx="343">
                        <c:v>0.73829300710564416</c:v>
                      </c:pt>
                      <c:pt idx="344">
                        <c:v>0.77434044357428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A-A864-4E86-A0B9-C266856E5F90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DATA!$S$1</c15:sqref>
                        </c15:formulaRef>
                      </c:ext>
                    </c:extLst>
                    <c:strCache>
                      <c:ptCount val="1"/>
                      <c:pt idx="0">
                        <c:v>Column6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DATA!$S$2:$S$346</c15:sqref>
                        </c15:formulaRef>
                      </c:ext>
                    </c:extLst>
                    <c:numCache>
                      <c:formatCode>General</c:formatCode>
                      <c:ptCount val="34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B-A864-4E86-A0B9-C266856E5F90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DATA!$T$1</c15:sqref>
                        </c15:formulaRef>
                      </c:ext>
                    </c:extLst>
                    <c:strCache>
                      <c:ptCount val="1"/>
                      <c:pt idx="0">
                        <c:v>SLLX2&amp;DIRX2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DATA!$T$2:$T$346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9.4923024944091133E-2</c:v>
                      </c:pt>
                      <c:pt idx="1">
                        <c:v>0.14721696898137721</c:v>
                      </c:pt>
                      <c:pt idx="2">
                        <c:v>0.23473010951515275</c:v>
                      </c:pt>
                      <c:pt idx="3">
                        <c:v>0.19120101721756433</c:v>
                      </c:pt>
                      <c:pt idx="4">
                        <c:v>0.20514185947560912</c:v>
                      </c:pt>
                      <c:pt idx="5">
                        <c:v>0.21687636254982021</c:v>
                      </c:pt>
                      <c:pt idx="6">
                        <c:v>0.22794299838726287</c:v>
                      </c:pt>
                      <c:pt idx="7">
                        <c:v>0.25478414313224579</c:v>
                      </c:pt>
                      <c:pt idx="8">
                        <c:v>0.21222097035508672</c:v>
                      </c:pt>
                      <c:pt idx="9">
                        <c:v>0.32262590974703853</c:v>
                      </c:pt>
                      <c:pt idx="10">
                        <c:v>0.28861974773858695</c:v>
                      </c:pt>
                      <c:pt idx="11">
                        <c:v>0.22420538166346032</c:v>
                      </c:pt>
                      <c:pt idx="12">
                        <c:v>0.36200830659100813</c:v>
                      </c:pt>
                      <c:pt idx="13">
                        <c:v>0.2889248387466814</c:v>
                      </c:pt>
                      <c:pt idx="14">
                        <c:v>0.24340024516425418</c:v>
                      </c:pt>
                      <c:pt idx="15">
                        <c:v>0.25939553650250924</c:v>
                      </c:pt>
                      <c:pt idx="16">
                        <c:v>0.33960822851471284</c:v>
                      </c:pt>
                      <c:pt idx="17">
                        <c:v>0.33964382606147758</c:v>
                      </c:pt>
                      <c:pt idx="18">
                        <c:v>0.3368655513388315</c:v>
                      </c:pt>
                      <c:pt idx="19">
                        <c:v>0.12221045787546556</c:v>
                      </c:pt>
                      <c:pt idx="20">
                        <c:v>0.30028983356599748</c:v>
                      </c:pt>
                      <c:pt idx="21">
                        <c:v>0.30883101682951603</c:v>
                      </c:pt>
                      <c:pt idx="22">
                        <c:v>0.25666647986194863</c:v>
                      </c:pt>
                      <c:pt idx="23">
                        <c:v>0.26303019268242928</c:v>
                      </c:pt>
                      <c:pt idx="24">
                        <c:v>0.34459430086426446</c:v>
                      </c:pt>
                      <c:pt idx="25">
                        <c:v>0.3226861600581562</c:v>
                      </c:pt>
                      <c:pt idx="26">
                        <c:v>0.30829333111315421</c:v>
                      </c:pt>
                      <c:pt idx="27">
                        <c:v>0.27371856811412426</c:v>
                      </c:pt>
                      <c:pt idx="28">
                        <c:v>0.38829520949159152</c:v>
                      </c:pt>
                      <c:pt idx="29">
                        <c:v>0.35966098907625027</c:v>
                      </c:pt>
                      <c:pt idx="30">
                        <c:v>0.20511150455529761</c:v>
                      </c:pt>
                      <c:pt idx="31">
                        <c:v>0.18256306533727837</c:v>
                      </c:pt>
                      <c:pt idx="32">
                        <c:v>0.3377026522387449</c:v>
                      </c:pt>
                      <c:pt idx="33">
                        <c:v>0.30120289220894353</c:v>
                      </c:pt>
                      <c:pt idx="34">
                        <c:v>0.32222921143045663</c:v>
                      </c:pt>
                      <c:pt idx="35">
                        <c:v>0.32679406503691905</c:v>
                      </c:pt>
                      <c:pt idx="36">
                        <c:v>0.28782468712374293</c:v>
                      </c:pt>
                      <c:pt idx="37">
                        <c:v>0.21172510779071554</c:v>
                      </c:pt>
                      <c:pt idx="38">
                        <c:v>0.21716587751117086</c:v>
                      </c:pt>
                      <c:pt idx="39">
                        <c:v>0.2375891736614115</c:v>
                      </c:pt>
                      <c:pt idx="40">
                        <c:v>0.25024128191599471</c:v>
                      </c:pt>
                      <c:pt idx="41">
                        <c:v>0.29701674670731082</c:v>
                      </c:pt>
                      <c:pt idx="42">
                        <c:v>0.31433464897506408</c:v>
                      </c:pt>
                      <c:pt idx="43">
                        <c:v>0.35677315838609108</c:v>
                      </c:pt>
                      <c:pt idx="44">
                        <c:v>0.30671825859150342</c:v>
                      </c:pt>
                      <c:pt idx="45">
                        <c:v>0.35870460818432715</c:v>
                      </c:pt>
                      <c:pt idx="46">
                        <c:v>0.36672984569984995</c:v>
                      </c:pt>
                      <c:pt idx="47">
                        <c:v>0.37462727051359701</c:v>
                      </c:pt>
                      <c:pt idx="48">
                        <c:v>0.25861041255118444</c:v>
                      </c:pt>
                      <c:pt idx="49">
                        <c:v>0.19983176164925071</c:v>
                      </c:pt>
                      <c:pt idx="50">
                        <c:v>0.19889380808294144</c:v>
                      </c:pt>
                      <c:pt idx="51">
                        <c:v>0.25286512330729682</c:v>
                      </c:pt>
                      <c:pt idx="52">
                        <c:v>0.25171795339825276</c:v>
                      </c:pt>
                      <c:pt idx="53">
                        <c:v>0.35532204445558513</c:v>
                      </c:pt>
                      <c:pt idx="54">
                        <c:v>0.33058379149761064</c:v>
                      </c:pt>
                      <c:pt idx="55">
                        <c:v>0.41294640549730849</c:v>
                      </c:pt>
                      <c:pt idx="56">
                        <c:v>0.35652405895724559</c:v>
                      </c:pt>
                      <c:pt idx="57">
                        <c:v>0.38617482109135232</c:v>
                      </c:pt>
                      <c:pt idx="58">
                        <c:v>0.26825672032407277</c:v>
                      </c:pt>
                      <c:pt idx="59">
                        <c:v>0.36124995491159551</c:v>
                      </c:pt>
                      <c:pt idx="60">
                        <c:v>0.34465711945756311</c:v>
                      </c:pt>
                      <c:pt idx="61">
                        <c:v>0.32748393165452772</c:v>
                      </c:pt>
                      <c:pt idx="62">
                        <c:v>0.16755315474123336</c:v>
                      </c:pt>
                      <c:pt idx="63">
                        <c:v>0.34886356688247444</c:v>
                      </c:pt>
                      <c:pt idx="64">
                        <c:v>0.29050977346159518</c:v>
                      </c:pt>
                      <c:pt idx="65">
                        <c:v>0.32754840453631456</c:v>
                      </c:pt>
                      <c:pt idx="66">
                        <c:v>0.35282498154329806</c:v>
                      </c:pt>
                      <c:pt idx="67">
                        <c:v>0.24220020427686692</c:v>
                      </c:pt>
                      <c:pt idx="68">
                        <c:v>0.18171415448371767</c:v>
                      </c:pt>
                      <c:pt idx="69">
                        <c:v>0.29145372237669431</c:v>
                      </c:pt>
                      <c:pt idx="70">
                        <c:v>0.24993170183372809</c:v>
                      </c:pt>
                      <c:pt idx="71">
                        <c:v>0.28328914574204905</c:v>
                      </c:pt>
                      <c:pt idx="72">
                        <c:v>0.33628933670434374</c:v>
                      </c:pt>
                      <c:pt idx="73">
                        <c:v>0.32327652874637441</c:v>
                      </c:pt>
                      <c:pt idx="74">
                        <c:v>0.43189142704269901</c:v>
                      </c:pt>
                      <c:pt idx="75">
                        <c:v>0.36414164855926512</c:v>
                      </c:pt>
                      <c:pt idx="76">
                        <c:v>0.24110360637470288</c:v>
                      </c:pt>
                      <c:pt idx="77">
                        <c:v>0.35438468676652812</c:v>
                      </c:pt>
                      <c:pt idx="78">
                        <c:v>0.34532440563473499</c:v>
                      </c:pt>
                      <c:pt idx="79">
                        <c:v>0.35605879761633441</c:v>
                      </c:pt>
                      <c:pt idx="80">
                        <c:v>0.39419887571835449</c:v>
                      </c:pt>
                      <c:pt idx="81">
                        <c:v>0.36276343695627944</c:v>
                      </c:pt>
                      <c:pt idx="82">
                        <c:v>0.39287429558111153</c:v>
                      </c:pt>
                      <c:pt idx="83">
                        <c:v>0.31247925250001596</c:v>
                      </c:pt>
                      <c:pt idx="84">
                        <c:v>0.36955025175974038</c:v>
                      </c:pt>
                      <c:pt idx="85">
                        <c:v>0.4205938832742333</c:v>
                      </c:pt>
                      <c:pt idx="86">
                        <c:v>0.42407409517398414</c:v>
                      </c:pt>
                      <c:pt idx="87">
                        <c:v>0.18547817621435755</c:v>
                      </c:pt>
                      <c:pt idx="88">
                        <c:v>0.37566418964957088</c:v>
                      </c:pt>
                      <c:pt idx="89">
                        <c:v>0.31646274542659347</c:v>
                      </c:pt>
                      <c:pt idx="90">
                        <c:v>0.28146428356308151</c:v>
                      </c:pt>
                      <c:pt idx="91">
                        <c:v>0.42596140384813724</c:v>
                      </c:pt>
                      <c:pt idx="92">
                        <c:v>0.35004726741810976</c:v>
                      </c:pt>
                      <c:pt idx="93">
                        <c:v>0.30139240238189829</c:v>
                      </c:pt>
                      <c:pt idx="94">
                        <c:v>0.16072156047843886</c:v>
                      </c:pt>
                      <c:pt idx="95">
                        <c:v>0.26877966118492463</c:v>
                      </c:pt>
                      <c:pt idx="96">
                        <c:v>0.3000009888773239</c:v>
                      </c:pt>
                      <c:pt idx="97">
                        <c:v>0.40319447721078266</c:v>
                      </c:pt>
                      <c:pt idx="98">
                        <c:v>0.3144855908012878</c:v>
                      </c:pt>
                      <c:pt idx="99">
                        <c:v>0.32092323619145141</c:v>
                      </c:pt>
                      <c:pt idx="100">
                        <c:v>0.26540020154112715</c:v>
                      </c:pt>
                      <c:pt idx="101">
                        <c:v>0.34471866714066085</c:v>
                      </c:pt>
                      <c:pt idx="102">
                        <c:v>0.38094542212600679</c:v>
                      </c:pt>
                      <c:pt idx="103">
                        <c:v>0.43158638304842761</c:v>
                      </c:pt>
                      <c:pt idx="104">
                        <c:v>0.42006531794031254</c:v>
                      </c:pt>
                      <c:pt idx="105">
                        <c:v>0.38505698580546543</c:v>
                      </c:pt>
                      <c:pt idx="106">
                        <c:v>0.20602031842662311</c:v>
                      </c:pt>
                      <c:pt idx="107">
                        <c:v>0.25290019588800139</c:v>
                      </c:pt>
                      <c:pt idx="108">
                        <c:v>0.42380289803861187</c:v>
                      </c:pt>
                      <c:pt idx="109">
                        <c:v>0.3822291687153157</c:v>
                      </c:pt>
                      <c:pt idx="110">
                        <c:v>0.35483380795759661</c:v>
                      </c:pt>
                      <c:pt idx="111">
                        <c:v>0.37048555367144853</c:v>
                      </c:pt>
                      <c:pt idx="112">
                        <c:v>0.36258157226343357</c:v>
                      </c:pt>
                      <c:pt idx="113">
                        <c:v>0.35196709369207063</c:v>
                      </c:pt>
                      <c:pt idx="114">
                        <c:v>0.30195768382817467</c:v>
                      </c:pt>
                      <c:pt idx="115">
                        <c:v>0.27059264959736906</c:v>
                      </c:pt>
                      <c:pt idx="116">
                        <c:v>0.40577018361312084</c:v>
                      </c:pt>
                      <c:pt idx="117">
                        <c:v>0.15750647466409443</c:v>
                      </c:pt>
                      <c:pt idx="118">
                        <c:v>0.21258365043404781</c:v>
                      </c:pt>
                      <c:pt idx="119">
                        <c:v>0.17006980946741987</c:v>
                      </c:pt>
                      <c:pt idx="120">
                        <c:v>0.18355287720094535</c:v>
                      </c:pt>
                      <c:pt idx="121">
                        <c:v>0.29791572367952956</c:v>
                      </c:pt>
                      <c:pt idx="122">
                        <c:v>0.23988965336834642</c:v>
                      </c:pt>
                      <c:pt idx="123">
                        <c:v>0.33374519150328813</c:v>
                      </c:pt>
                      <c:pt idx="124">
                        <c:v>0.34991479874283166</c:v>
                      </c:pt>
                      <c:pt idx="125">
                        <c:v>0.32070437890383863</c:v>
                      </c:pt>
                      <c:pt idx="126">
                        <c:v>0.44730456528371576</c:v>
                      </c:pt>
                      <c:pt idx="127">
                        <c:v>0.33802836453709456</c:v>
                      </c:pt>
                      <c:pt idx="128">
                        <c:v>0.43827853923901244</c:v>
                      </c:pt>
                      <c:pt idx="129">
                        <c:v>0.3818488790568566</c:v>
                      </c:pt>
                      <c:pt idx="130">
                        <c:v>0.36121967739717625</c:v>
                      </c:pt>
                      <c:pt idx="131">
                        <c:v>0.35751265876236865</c:v>
                      </c:pt>
                      <c:pt idx="132">
                        <c:v>0.47563512438275812</c:v>
                      </c:pt>
                      <c:pt idx="133">
                        <c:v>0.3000198843023959</c:v>
                      </c:pt>
                      <c:pt idx="134">
                        <c:v>0.3124564335304893</c:v>
                      </c:pt>
                      <c:pt idx="135">
                        <c:v>0.42223609498065395</c:v>
                      </c:pt>
                      <c:pt idx="136">
                        <c:v>0.40516791468259056</c:v>
                      </c:pt>
                      <c:pt idx="137">
                        <c:v>0.365094152351986</c:v>
                      </c:pt>
                      <c:pt idx="138">
                        <c:v>0.38878994555921775</c:v>
                      </c:pt>
                      <c:pt idx="139">
                        <c:v>0.30162443163427904</c:v>
                      </c:pt>
                      <c:pt idx="140">
                        <c:v>0.30437339681583758</c:v>
                      </c:pt>
                      <c:pt idx="141">
                        <c:v>0.37484418735671621</c:v>
                      </c:pt>
                      <c:pt idx="142">
                        <c:v>0.33359944731927765</c:v>
                      </c:pt>
                      <c:pt idx="143">
                        <c:v>0.10118493847634809</c:v>
                      </c:pt>
                      <c:pt idx="144">
                        <c:v>6.648248813079087E-2</c:v>
                      </c:pt>
                      <c:pt idx="145">
                        <c:v>0.12463626557993689</c:v>
                      </c:pt>
                      <c:pt idx="146">
                        <c:v>0.15040629448483839</c:v>
                      </c:pt>
                      <c:pt idx="147">
                        <c:v>0.13075416120112499</c:v>
                      </c:pt>
                      <c:pt idx="148">
                        <c:v>0.24027026125504547</c:v>
                      </c:pt>
                      <c:pt idx="149">
                        <c:v>0.25316938936951228</c:v>
                      </c:pt>
                      <c:pt idx="150">
                        <c:v>0.21706047693384972</c:v>
                      </c:pt>
                      <c:pt idx="151">
                        <c:v>0.30134180393381987</c:v>
                      </c:pt>
                      <c:pt idx="152">
                        <c:v>0.3243738758556074</c:v>
                      </c:pt>
                      <c:pt idx="153">
                        <c:v>0.36854796295369624</c:v>
                      </c:pt>
                      <c:pt idx="154">
                        <c:v>0.3140677917060915</c:v>
                      </c:pt>
                      <c:pt idx="155">
                        <c:v>0.35041820589422118</c:v>
                      </c:pt>
                      <c:pt idx="156">
                        <c:v>0.42049381156972515</c:v>
                      </c:pt>
                      <c:pt idx="157">
                        <c:v>0.44558589767856499</c:v>
                      </c:pt>
                      <c:pt idx="158">
                        <c:v>0.38929458092865787</c:v>
                      </c:pt>
                      <c:pt idx="159">
                        <c:v>0.24074962709522704</c:v>
                      </c:pt>
                      <c:pt idx="160">
                        <c:v>0.48630402172369919</c:v>
                      </c:pt>
                      <c:pt idx="161">
                        <c:v>0.48114438226163497</c:v>
                      </c:pt>
                      <c:pt idx="162">
                        <c:v>0.4376699676686267</c:v>
                      </c:pt>
                      <c:pt idx="163">
                        <c:v>0.41454247037687431</c:v>
                      </c:pt>
                      <c:pt idx="164">
                        <c:v>0.36503757238779772</c:v>
                      </c:pt>
                      <c:pt idx="165">
                        <c:v>0.33967769829436451</c:v>
                      </c:pt>
                      <c:pt idx="166">
                        <c:v>0.29921608146146317</c:v>
                      </c:pt>
                      <c:pt idx="167">
                        <c:v>0.48130590040267429</c:v>
                      </c:pt>
                      <c:pt idx="168">
                        <c:v>0.43529380857935251</c:v>
                      </c:pt>
                      <c:pt idx="169">
                        <c:v>0.48776082480828686</c:v>
                      </c:pt>
                      <c:pt idx="170">
                        <c:v>0.41202155628472331</c:v>
                      </c:pt>
                      <c:pt idx="171">
                        <c:v>0.43782629303582288</c:v>
                      </c:pt>
                      <c:pt idx="172">
                        <c:v>0.37630438412602529</c:v>
                      </c:pt>
                      <c:pt idx="173">
                        <c:v>0.30552514088215799</c:v>
                      </c:pt>
                      <c:pt idx="174">
                        <c:v>0.21897327801648686</c:v>
                      </c:pt>
                      <c:pt idx="175">
                        <c:v>0.21217459831241078</c:v>
                      </c:pt>
                      <c:pt idx="176">
                        <c:v>0.38504610259875527</c:v>
                      </c:pt>
                      <c:pt idx="177">
                        <c:v>6.3070070184588822E-2</c:v>
                      </c:pt>
                      <c:pt idx="178">
                        <c:v>9.524648706585287E-2</c:v>
                      </c:pt>
                      <c:pt idx="179">
                        <c:v>0.13997180094406403</c:v>
                      </c:pt>
                      <c:pt idx="180">
                        <c:v>0.15429089129250689</c:v>
                      </c:pt>
                      <c:pt idx="181">
                        <c:v>0.1582280058286441</c:v>
                      </c:pt>
                      <c:pt idx="182">
                        <c:v>0.18580374638534916</c:v>
                      </c:pt>
                      <c:pt idx="183">
                        <c:v>0.26654131654983321</c:v>
                      </c:pt>
                      <c:pt idx="184">
                        <c:v>0.25763771200017005</c:v>
                      </c:pt>
                      <c:pt idx="185">
                        <c:v>0.26687467689681477</c:v>
                      </c:pt>
                      <c:pt idx="186">
                        <c:v>0.43482823022225031</c:v>
                      </c:pt>
                      <c:pt idx="187">
                        <c:v>0.38254744726893164</c:v>
                      </c:pt>
                      <c:pt idx="188">
                        <c:v>0.43755415169848838</c:v>
                      </c:pt>
                      <c:pt idx="189">
                        <c:v>0.40201811324046699</c:v>
                      </c:pt>
                      <c:pt idx="190">
                        <c:v>0.404479648735316</c:v>
                      </c:pt>
                      <c:pt idx="191">
                        <c:v>0.48848607190803023</c:v>
                      </c:pt>
                      <c:pt idx="192">
                        <c:v>0.45394387783045265</c:v>
                      </c:pt>
                      <c:pt idx="193">
                        <c:v>0.43127445876424464</c:v>
                      </c:pt>
                      <c:pt idx="194">
                        <c:v>0.34826574114691855</c:v>
                      </c:pt>
                      <c:pt idx="195">
                        <c:v>0.3422441952157978</c:v>
                      </c:pt>
                      <c:pt idx="196">
                        <c:v>0.28783361769039861</c:v>
                      </c:pt>
                      <c:pt idx="197">
                        <c:v>0.2766495970720852</c:v>
                      </c:pt>
                      <c:pt idx="198">
                        <c:v>0.29762521235757905</c:v>
                      </c:pt>
                      <c:pt idx="199">
                        <c:v>0.40346001867638887</c:v>
                      </c:pt>
                      <c:pt idx="200">
                        <c:v>0.35560680468410705</c:v>
                      </c:pt>
                      <c:pt idx="201">
                        <c:v>0.39259651765940173</c:v>
                      </c:pt>
                      <c:pt idx="202">
                        <c:v>0.33445713032678892</c:v>
                      </c:pt>
                      <c:pt idx="203">
                        <c:v>0.37382308735828057</c:v>
                      </c:pt>
                      <c:pt idx="204">
                        <c:v>0.41757645938785937</c:v>
                      </c:pt>
                      <c:pt idx="205">
                        <c:v>6.9730369514070675E-2</c:v>
                      </c:pt>
                      <c:pt idx="206">
                        <c:v>0.13649915053404113</c:v>
                      </c:pt>
                      <c:pt idx="207">
                        <c:v>0.15650667106438987</c:v>
                      </c:pt>
                      <c:pt idx="208">
                        <c:v>0.26491858746531288</c:v>
                      </c:pt>
                      <c:pt idx="209">
                        <c:v>0.40776104415398579</c:v>
                      </c:pt>
                      <c:pt idx="210">
                        <c:v>0.32717476716778016</c:v>
                      </c:pt>
                      <c:pt idx="211">
                        <c:v>0.50051058631306411</c:v>
                      </c:pt>
                      <c:pt idx="212">
                        <c:v>0.24434254165669225</c:v>
                      </c:pt>
                      <c:pt idx="213">
                        <c:v>0.26977145429806459</c:v>
                      </c:pt>
                      <c:pt idx="214">
                        <c:v>0.25393054657221653</c:v>
                      </c:pt>
                      <c:pt idx="215">
                        <c:v>0.35184880540729752</c:v>
                      </c:pt>
                      <c:pt idx="216">
                        <c:v>0.33294880946204269</c:v>
                      </c:pt>
                      <c:pt idx="217">
                        <c:v>0.35866659809918533</c:v>
                      </c:pt>
                      <c:pt idx="218">
                        <c:v>0.31201804481548867</c:v>
                      </c:pt>
                      <c:pt idx="219">
                        <c:v>0.37958035573070431</c:v>
                      </c:pt>
                      <c:pt idx="220">
                        <c:v>0.4445477957531152</c:v>
                      </c:pt>
                      <c:pt idx="221">
                        <c:v>0.29651390693018043</c:v>
                      </c:pt>
                      <c:pt idx="222">
                        <c:v>0.45096401544722359</c:v>
                      </c:pt>
                      <c:pt idx="223">
                        <c:v>0.4567297950349874</c:v>
                      </c:pt>
                      <c:pt idx="224">
                        <c:v>0.48506202782370578</c:v>
                      </c:pt>
                      <c:pt idx="225">
                        <c:v>0.447746151901185</c:v>
                      </c:pt>
                      <c:pt idx="226">
                        <c:v>0.35602889218648037</c:v>
                      </c:pt>
                      <c:pt idx="227">
                        <c:v>0.34660953168292202</c:v>
                      </c:pt>
                      <c:pt idx="228">
                        <c:v>0.47473793639931494</c:v>
                      </c:pt>
                      <c:pt idx="229">
                        <c:v>0.50847446461396395</c:v>
                      </c:pt>
                      <c:pt idx="230">
                        <c:v>0.36285482685579368</c:v>
                      </c:pt>
                      <c:pt idx="231">
                        <c:v>0.39360590682456215</c:v>
                      </c:pt>
                      <c:pt idx="232">
                        <c:v>0.36550504017039964</c:v>
                      </c:pt>
                      <c:pt idx="233">
                        <c:v>0.40273232887082117</c:v>
                      </c:pt>
                      <c:pt idx="234">
                        <c:v>0.1055122133857526</c:v>
                      </c:pt>
                      <c:pt idx="235">
                        <c:v>0.17977751806815109</c:v>
                      </c:pt>
                      <c:pt idx="236">
                        <c:v>0.21253330143131277</c:v>
                      </c:pt>
                      <c:pt idx="237">
                        <c:v>0.3202140192011213</c:v>
                      </c:pt>
                      <c:pt idx="238">
                        <c:v>0.31296952125667943</c:v>
                      </c:pt>
                      <c:pt idx="239">
                        <c:v>0.17607991955817387</c:v>
                      </c:pt>
                      <c:pt idx="240">
                        <c:v>0.29369826206458483</c:v>
                      </c:pt>
                      <c:pt idx="241">
                        <c:v>0.336885835792744</c:v>
                      </c:pt>
                      <c:pt idx="242">
                        <c:v>0.2998589573709512</c:v>
                      </c:pt>
                      <c:pt idx="243">
                        <c:v>0.32057237409862743</c:v>
                      </c:pt>
                      <c:pt idx="244">
                        <c:v>0.47723218098015685</c:v>
                      </c:pt>
                      <c:pt idx="245">
                        <c:v>0.48924793609011696</c:v>
                      </c:pt>
                      <c:pt idx="246">
                        <c:v>0.42356048512213773</c:v>
                      </c:pt>
                      <c:pt idx="247">
                        <c:v>0.42663537566347443</c:v>
                      </c:pt>
                      <c:pt idx="248">
                        <c:v>0.54049834988403367</c:v>
                      </c:pt>
                      <c:pt idx="249">
                        <c:v>0.44433280397460762</c:v>
                      </c:pt>
                      <c:pt idx="250">
                        <c:v>0.38647132677373019</c:v>
                      </c:pt>
                      <c:pt idx="251">
                        <c:v>0.43826002084377391</c:v>
                      </c:pt>
                      <c:pt idx="252">
                        <c:v>0.33117832662392899</c:v>
                      </c:pt>
                      <c:pt idx="253">
                        <c:v>0.34645388832793178</c:v>
                      </c:pt>
                      <c:pt idx="254">
                        <c:v>0.19829347386528717</c:v>
                      </c:pt>
                      <c:pt idx="255">
                        <c:v>0.18462420646768715</c:v>
                      </c:pt>
                      <c:pt idx="256">
                        <c:v>0.20379055281464381</c:v>
                      </c:pt>
                      <c:pt idx="257">
                        <c:v>0.33466057650192593</c:v>
                      </c:pt>
                      <c:pt idx="258">
                        <c:v>0.27650975202690198</c:v>
                      </c:pt>
                      <c:pt idx="259">
                        <c:v>0.30730860619100753</c:v>
                      </c:pt>
                      <c:pt idx="260">
                        <c:v>0.30438634901857142</c:v>
                      </c:pt>
                      <c:pt idx="261">
                        <c:v>0.37098958181632735</c:v>
                      </c:pt>
                      <c:pt idx="262">
                        <c:v>0.40677357837905603</c:v>
                      </c:pt>
                      <c:pt idx="263">
                        <c:v>0.44939604576232017</c:v>
                      </c:pt>
                      <c:pt idx="264">
                        <c:v>0.45747130508036754</c:v>
                      </c:pt>
                      <c:pt idx="265">
                        <c:v>0.40741054859203096</c:v>
                      </c:pt>
                      <c:pt idx="266">
                        <c:v>0.33315325652904637</c:v>
                      </c:pt>
                      <c:pt idx="267">
                        <c:v>0.52992405500011464</c:v>
                      </c:pt>
                      <c:pt idx="268">
                        <c:v>0.41953396915752006</c:v>
                      </c:pt>
                      <c:pt idx="269">
                        <c:v>0.32275688954618809</c:v>
                      </c:pt>
                      <c:pt idx="270">
                        <c:v>0.33012013442744897</c:v>
                      </c:pt>
                      <c:pt idx="271">
                        <c:v>0.41816362762397058</c:v>
                      </c:pt>
                      <c:pt idx="272">
                        <c:v>0.36469069835801254</c:v>
                      </c:pt>
                      <c:pt idx="273">
                        <c:v>0.44101270803396947</c:v>
                      </c:pt>
                      <c:pt idx="274">
                        <c:v>0.37982714283034991</c:v>
                      </c:pt>
                      <c:pt idx="275">
                        <c:v>0.2372083396544957</c:v>
                      </c:pt>
                      <c:pt idx="276">
                        <c:v>0.22876334022566866</c:v>
                      </c:pt>
                      <c:pt idx="277">
                        <c:v>0.19261611925101321</c:v>
                      </c:pt>
                      <c:pt idx="278">
                        <c:v>0.29318517286332668</c:v>
                      </c:pt>
                      <c:pt idx="279">
                        <c:v>0.33202050550131207</c:v>
                      </c:pt>
                      <c:pt idx="280">
                        <c:v>0.26843247234733658</c:v>
                      </c:pt>
                      <c:pt idx="281">
                        <c:v>0.39127950586552585</c:v>
                      </c:pt>
                      <c:pt idx="282">
                        <c:v>0.47030244411902894</c:v>
                      </c:pt>
                      <c:pt idx="283">
                        <c:v>0.41195097115895735</c:v>
                      </c:pt>
                      <c:pt idx="284">
                        <c:v>0.44182641014163127</c:v>
                      </c:pt>
                      <c:pt idx="285">
                        <c:v>0.45542707903660756</c:v>
                      </c:pt>
                      <c:pt idx="286">
                        <c:v>0.36377796829559939</c:v>
                      </c:pt>
                      <c:pt idx="287">
                        <c:v>0.38654044112426739</c:v>
                      </c:pt>
                      <c:pt idx="288">
                        <c:v>0.33083706693566078</c:v>
                      </c:pt>
                      <c:pt idx="289">
                        <c:v>0.4582891632298513</c:v>
                      </c:pt>
                      <c:pt idx="290">
                        <c:v>0.25246777211946148</c:v>
                      </c:pt>
                      <c:pt idx="291">
                        <c:v>0.24597788574153673</c:v>
                      </c:pt>
                      <c:pt idx="292">
                        <c:v>0.27909209752361547</c:v>
                      </c:pt>
                      <c:pt idx="293">
                        <c:v>0.27689835849741945</c:v>
                      </c:pt>
                      <c:pt idx="294">
                        <c:v>0.36892946055292242</c:v>
                      </c:pt>
                      <c:pt idx="295">
                        <c:v>0.40751736800227994</c:v>
                      </c:pt>
                      <c:pt idx="296">
                        <c:v>0.31398564198919365</c:v>
                      </c:pt>
                      <c:pt idx="297">
                        <c:v>0.44198807273954882</c:v>
                      </c:pt>
                      <c:pt idx="298">
                        <c:v>0.42036294720644468</c:v>
                      </c:pt>
                      <c:pt idx="299">
                        <c:v>0.2998344905031341</c:v>
                      </c:pt>
                      <c:pt idx="300">
                        <c:v>0.3287953419753985</c:v>
                      </c:pt>
                      <c:pt idx="301">
                        <c:v>0.49150578204707723</c:v>
                      </c:pt>
                      <c:pt idx="302">
                        <c:v>0.41847963928265008</c:v>
                      </c:pt>
                      <c:pt idx="303">
                        <c:v>0.4414655343604616</c:v>
                      </c:pt>
                      <c:pt idx="304">
                        <c:v>0.35401912565916421</c:v>
                      </c:pt>
                      <c:pt idx="305">
                        <c:v>0.18830562189953101</c:v>
                      </c:pt>
                      <c:pt idx="306">
                        <c:v>0.38855475309868587</c:v>
                      </c:pt>
                      <c:pt idx="307">
                        <c:v>0.30301181483483741</c:v>
                      </c:pt>
                      <c:pt idx="308">
                        <c:v>0.27556741947060714</c:v>
                      </c:pt>
                      <c:pt idx="309">
                        <c:v>0.34197701133385389</c:v>
                      </c:pt>
                      <c:pt idx="310">
                        <c:v>0.30848198037513447</c:v>
                      </c:pt>
                      <c:pt idx="311">
                        <c:v>0.50985451224664979</c:v>
                      </c:pt>
                      <c:pt idx="312">
                        <c:v>0.35079175420293157</c:v>
                      </c:pt>
                      <c:pt idx="313">
                        <c:v>0.41380409116629085</c:v>
                      </c:pt>
                      <c:pt idx="314">
                        <c:v>0.30303946662829462</c:v>
                      </c:pt>
                      <c:pt idx="315">
                        <c:v>0.20824292661002752</c:v>
                      </c:pt>
                      <c:pt idx="316">
                        <c:v>0.38689258893165462</c:v>
                      </c:pt>
                      <c:pt idx="317">
                        <c:v>0.32495529396267719</c:v>
                      </c:pt>
                      <c:pt idx="318">
                        <c:v>0.47381605964268692</c:v>
                      </c:pt>
                      <c:pt idx="319">
                        <c:v>0.37719704030271217</c:v>
                      </c:pt>
                      <c:pt idx="320">
                        <c:v>0.37807307641886934</c:v>
                      </c:pt>
                      <c:pt idx="321">
                        <c:v>0.43717368844146104</c:v>
                      </c:pt>
                      <c:pt idx="322">
                        <c:v>0.4167062897532452</c:v>
                      </c:pt>
                      <c:pt idx="323">
                        <c:v>0.35819956060316083</c:v>
                      </c:pt>
                      <c:pt idx="324">
                        <c:v>0.2992085544655258</c:v>
                      </c:pt>
                      <c:pt idx="325">
                        <c:v>0.21732101461864026</c:v>
                      </c:pt>
                      <c:pt idx="326">
                        <c:v>0.399567755607596</c:v>
                      </c:pt>
                      <c:pt idx="327">
                        <c:v>0.2921414909561737</c:v>
                      </c:pt>
                      <c:pt idx="328">
                        <c:v>0.4390474874195569</c:v>
                      </c:pt>
                      <c:pt idx="329">
                        <c:v>0.43472005117532975</c:v>
                      </c:pt>
                      <c:pt idx="330">
                        <c:v>0.33279689987363786</c:v>
                      </c:pt>
                      <c:pt idx="331">
                        <c:v>0.24490732216489625</c:v>
                      </c:pt>
                      <c:pt idx="332">
                        <c:v>0.36282846254127932</c:v>
                      </c:pt>
                      <c:pt idx="333">
                        <c:v>0.40367804047668704</c:v>
                      </c:pt>
                      <c:pt idx="334">
                        <c:v>0.480509481679465</c:v>
                      </c:pt>
                      <c:pt idx="335">
                        <c:v>0.40910012970136694</c:v>
                      </c:pt>
                      <c:pt idx="336">
                        <c:v>0.33141494913695885</c:v>
                      </c:pt>
                      <c:pt idx="337">
                        <c:v>0.37800495368638876</c:v>
                      </c:pt>
                      <c:pt idx="338">
                        <c:v>0.37634531681860439</c:v>
                      </c:pt>
                      <c:pt idx="339">
                        <c:v>0.35636605294503343</c:v>
                      </c:pt>
                      <c:pt idx="340">
                        <c:v>0.29096727729997718</c:v>
                      </c:pt>
                      <c:pt idx="341">
                        <c:v>0.40117741055324174</c:v>
                      </c:pt>
                      <c:pt idx="342">
                        <c:v>0.35015309515336501</c:v>
                      </c:pt>
                      <c:pt idx="343">
                        <c:v>0.38179645644486498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C-A864-4E86-A0B9-C266856E5F90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DATA!$U$1</c15:sqref>
                        </c15:formulaRef>
                      </c:ext>
                    </c:extLst>
                    <c:strCache>
                      <c:ptCount val="1"/>
                      <c:pt idx="0">
                        <c:v>Column7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DATA!$U$2:$U$346</c15:sqref>
                        </c15:formulaRef>
                      </c:ext>
                    </c:extLst>
                    <c:numCache>
                      <c:formatCode>General</c:formatCode>
                      <c:ptCount val="34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D-A864-4E86-A0B9-C266856E5F90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DATA!$V$1</c15:sqref>
                        </c15:formulaRef>
                      </c:ext>
                    </c:extLst>
                    <c:strCache>
                      <c:ptCount val="1"/>
                      <c:pt idx="0">
                        <c:v>GL*DIR20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DATA!$V$2:$V$346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0.41700591852684277</c:v>
                      </c:pt>
                      <c:pt idx="1">
                        <c:v>0.44838045743769184</c:v>
                      </c:pt>
                      <c:pt idx="2">
                        <c:v>0.50597102523148996</c:v>
                      </c:pt>
                      <c:pt idx="3">
                        <c:v>0.48289284108505043</c:v>
                      </c:pt>
                      <c:pt idx="4">
                        <c:v>0.57754234902884583</c:v>
                      </c:pt>
                      <c:pt idx="5">
                        <c:v>0.49321615331330521</c:v>
                      </c:pt>
                      <c:pt idx="6">
                        <c:v>0.55886483734089187</c:v>
                      </c:pt>
                      <c:pt idx="7">
                        <c:v>0.59582308066741552</c:v>
                      </c:pt>
                      <c:pt idx="8">
                        <c:v>0.51809022352187839</c:v>
                      </c:pt>
                      <c:pt idx="9">
                        <c:v>0.63535007075337868</c:v>
                      </c:pt>
                      <c:pt idx="10">
                        <c:v>0.61771177445219394</c:v>
                      </c:pt>
                      <c:pt idx="11">
                        <c:v>0.63097893309798092</c:v>
                      </c:pt>
                      <c:pt idx="12">
                        <c:v>0.553034410179016</c:v>
                      </c:pt>
                      <c:pt idx="13">
                        <c:v>0.60549264506748757</c:v>
                      </c:pt>
                      <c:pt idx="14">
                        <c:v>0.58397653640490887</c:v>
                      </c:pt>
                      <c:pt idx="15">
                        <c:v>0.57159226310755784</c:v>
                      </c:pt>
                      <c:pt idx="16">
                        <c:v>0.61276656274020158</c:v>
                      </c:pt>
                      <c:pt idx="17">
                        <c:v>0.59213379921685916</c:v>
                      </c:pt>
                      <c:pt idx="18">
                        <c:v>0.58261765770087037</c:v>
                      </c:pt>
                      <c:pt idx="19">
                        <c:v>0.51018310791687493</c:v>
                      </c:pt>
                      <c:pt idx="20">
                        <c:v>0.52691527079499878</c:v>
                      </c:pt>
                      <c:pt idx="21">
                        <c:v>0.59294457611906159</c:v>
                      </c:pt>
                      <c:pt idx="22">
                        <c:v>0.59634594792084872</c:v>
                      </c:pt>
                      <c:pt idx="23">
                        <c:v>0.52423852180253216</c:v>
                      </c:pt>
                      <c:pt idx="24">
                        <c:v>0.58250617871099875</c:v>
                      </c:pt>
                      <c:pt idx="25">
                        <c:v>0.60600672114576415</c:v>
                      </c:pt>
                      <c:pt idx="26">
                        <c:v>0.54414012308702309</c:v>
                      </c:pt>
                      <c:pt idx="27">
                        <c:v>0.55884934167168543</c:v>
                      </c:pt>
                      <c:pt idx="28">
                        <c:v>0.56022166774595072</c:v>
                      </c:pt>
                      <c:pt idx="29">
                        <c:v>0.57206204813088291</c:v>
                      </c:pt>
                      <c:pt idx="30">
                        <c:v>0.58420916481459528</c:v>
                      </c:pt>
                      <c:pt idx="31">
                        <c:v>0.56997771059082114</c:v>
                      </c:pt>
                      <c:pt idx="32">
                        <c:v>0.5756965362229638</c:v>
                      </c:pt>
                      <c:pt idx="33">
                        <c:v>0.63899969865800854</c:v>
                      </c:pt>
                      <c:pt idx="34">
                        <c:v>0.60291942550507405</c:v>
                      </c:pt>
                      <c:pt idx="35">
                        <c:v>0.64338415302203367</c:v>
                      </c:pt>
                      <c:pt idx="36">
                        <c:v>0.60335562604077209</c:v>
                      </c:pt>
                      <c:pt idx="37">
                        <c:v>0.57875969215373557</c:v>
                      </c:pt>
                      <c:pt idx="38">
                        <c:v>0.54822124248402238</c:v>
                      </c:pt>
                      <c:pt idx="39">
                        <c:v>0.54368104566458497</c:v>
                      </c:pt>
                      <c:pt idx="40">
                        <c:v>0.55420096275952091</c:v>
                      </c:pt>
                      <c:pt idx="41">
                        <c:v>0.64507688768643801</c:v>
                      </c:pt>
                      <c:pt idx="42">
                        <c:v>0.52473940182397028</c:v>
                      </c:pt>
                      <c:pt idx="43">
                        <c:v>0.55169493210508236</c:v>
                      </c:pt>
                      <c:pt idx="44">
                        <c:v>0.58263843956064931</c:v>
                      </c:pt>
                      <c:pt idx="45">
                        <c:v>0.6191451446693983</c:v>
                      </c:pt>
                      <c:pt idx="46">
                        <c:v>0.57066609133483526</c:v>
                      </c:pt>
                      <c:pt idx="47">
                        <c:v>0.59375263238300746</c:v>
                      </c:pt>
                      <c:pt idx="48">
                        <c:v>0.65226403542468137</c:v>
                      </c:pt>
                      <c:pt idx="49">
                        <c:v>0.63756571133771256</c:v>
                      </c:pt>
                      <c:pt idx="50">
                        <c:v>0.5254769746946405</c:v>
                      </c:pt>
                      <c:pt idx="51">
                        <c:v>0.5146289490353434</c:v>
                      </c:pt>
                      <c:pt idx="52">
                        <c:v>0.64790424565210492</c:v>
                      </c:pt>
                      <c:pt idx="53">
                        <c:v>0.55729634647583959</c:v>
                      </c:pt>
                      <c:pt idx="54">
                        <c:v>0.66872407463551331</c:v>
                      </c:pt>
                      <c:pt idx="55">
                        <c:v>0.5653726048224551</c:v>
                      </c:pt>
                      <c:pt idx="56">
                        <c:v>0.61479548293811437</c:v>
                      </c:pt>
                      <c:pt idx="57">
                        <c:v>0.58934753227233172</c:v>
                      </c:pt>
                      <c:pt idx="58">
                        <c:v>0.66496355608032998</c:v>
                      </c:pt>
                      <c:pt idx="59">
                        <c:v>0.5265981923152705</c:v>
                      </c:pt>
                      <c:pt idx="60">
                        <c:v>0.62651653413402297</c:v>
                      </c:pt>
                      <c:pt idx="61">
                        <c:v>0.62434075304907966</c:v>
                      </c:pt>
                      <c:pt idx="62">
                        <c:v>0.58876660879385379</c:v>
                      </c:pt>
                      <c:pt idx="63">
                        <c:v>0.53807003739717008</c:v>
                      </c:pt>
                      <c:pt idx="64">
                        <c:v>0.58499464320865913</c:v>
                      </c:pt>
                      <c:pt idx="65">
                        <c:v>0.59160868979146186</c:v>
                      </c:pt>
                      <c:pt idx="66">
                        <c:v>0.57178637404113308</c:v>
                      </c:pt>
                      <c:pt idx="67">
                        <c:v>0.59076601469098478</c:v>
                      </c:pt>
                      <c:pt idx="68">
                        <c:v>0.49401683653639894</c:v>
                      </c:pt>
                      <c:pt idx="69">
                        <c:v>0.51654932374711249</c:v>
                      </c:pt>
                      <c:pt idx="70">
                        <c:v>0.53723617701159199</c:v>
                      </c:pt>
                      <c:pt idx="71">
                        <c:v>0.58181660386543921</c:v>
                      </c:pt>
                      <c:pt idx="72">
                        <c:v>0.54536247777732705</c:v>
                      </c:pt>
                      <c:pt idx="73">
                        <c:v>0.70010514027561743</c:v>
                      </c:pt>
                      <c:pt idx="74">
                        <c:v>0.66656764733224805</c:v>
                      </c:pt>
                      <c:pt idx="75">
                        <c:v>0.62183573595764241</c:v>
                      </c:pt>
                      <c:pt idx="76">
                        <c:v>0.6033198083741721</c:v>
                      </c:pt>
                      <c:pt idx="77">
                        <c:v>0.52623038003874612</c:v>
                      </c:pt>
                      <c:pt idx="78">
                        <c:v>0.50637257986627382</c:v>
                      </c:pt>
                      <c:pt idx="79">
                        <c:v>0.54870814479685803</c:v>
                      </c:pt>
                      <c:pt idx="80">
                        <c:v>0.48725907280292741</c:v>
                      </c:pt>
                      <c:pt idx="81">
                        <c:v>0.52717624480586867</c:v>
                      </c:pt>
                      <c:pt idx="82">
                        <c:v>0.57400830992078256</c:v>
                      </c:pt>
                      <c:pt idx="83">
                        <c:v>0.65600728669462638</c:v>
                      </c:pt>
                      <c:pt idx="84">
                        <c:v>0.51623410879334164</c:v>
                      </c:pt>
                      <c:pt idx="85">
                        <c:v>0.55547413522535716</c:v>
                      </c:pt>
                      <c:pt idx="86">
                        <c:v>0.5784606150850542</c:v>
                      </c:pt>
                      <c:pt idx="87">
                        <c:v>0.54300131437183874</c:v>
                      </c:pt>
                      <c:pt idx="88">
                        <c:v>0.46968780866271448</c:v>
                      </c:pt>
                      <c:pt idx="89">
                        <c:v>0.54062618840585408</c:v>
                      </c:pt>
                      <c:pt idx="90">
                        <c:v>0.59544977866437765</c:v>
                      </c:pt>
                      <c:pt idx="91">
                        <c:v>0.5018529072815352</c:v>
                      </c:pt>
                      <c:pt idx="92">
                        <c:v>0.61736672107047152</c:v>
                      </c:pt>
                      <c:pt idx="93">
                        <c:v>0.6509338171941631</c:v>
                      </c:pt>
                      <c:pt idx="94">
                        <c:v>0.55476890429650794</c:v>
                      </c:pt>
                      <c:pt idx="95">
                        <c:v>0.48959787960655482</c:v>
                      </c:pt>
                      <c:pt idx="96">
                        <c:v>0.57374001810234998</c:v>
                      </c:pt>
                      <c:pt idx="97">
                        <c:v>0.47436883440388888</c:v>
                      </c:pt>
                      <c:pt idx="98">
                        <c:v>0.52270052948749868</c:v>
                      </c:pt>
                      <c:pt idx="99">
                        <c:v>0.62034018066377017</c:v>
                      </c:pt>
                      <c:pt idx="100">
                        <c:v>0.66525518730857236</c:v>
                      </c:pt>
                      <c:pt idx="101">
                        <c:v>0.60568481802297724</c:v>
                      </c:pt>
                      <c:pt idx="102">
                        <c:v>0.52586270688550862</c:v>
                      </c:pt>
                      <c:pt idx="103">
                        <c:v>0.52045983650415661</c:v>
                      </c:pt>
                      <c:pt idx="104">
                        <c:v>0.57503781622908134</c:v>
                      </c:pt>
                      <c:pt idx="105">
                        <c:v>0.68532551496454663</c:v>
                      </c:pt>
                      <c:pt idx="106">
                        <c:v>0.58400450049393238</c:v>
                      </c:pt>
                      <c:pt idx="107">
                        <c:v>0.46561496785508372</c:v>
                      </c:pt>
                      <c:pt idx="108">
                        <c:v>0.52252190473650639</c:v>
                      </c:pt>
                      <c:pt idx="109">
                        <c:v>0.53769540526308857</c:v>
                      </c:pt>
                      <c:pt idx="110">
                        <c:v>0.60956792431998508</c:v>
                      </c:pt>
                      <c:pt idx="111">
                        <c:v>0.63043809568740794</c:v>
                      </c:pt>
                      <c:pt idx="112">
                        <c:v>0.72592492240833562</c:v>
                      </c:pt>
                      <c:pt idx="113">
                        <c:v>0.73140869325657154</c:v>
                      </c:pt>
                      <c:pt idx="114">
                        <c:v>0.48649746317646719</c:v>
                      </c:pt>
                      <c:pt idx="115">
                        <c:v>0.55827196454538641</c:v>
                      </c:pt>
                      <c:pt idx="116">
                        <c:v>0.45311947464635627</c:v>
                      </c:pt>
                      <c:pt idx="117">
                        <c:v>0.45483287370441794</c:v>
                      </c:pt>
                      <c:pt idx="118">
                        <c:v>0.48313270442753642</c:v>
                      </c:pt>
                      <c:pt idx="119">
                        <c:v>0.45227687050950749</c:v>
                      </c:pt>
                      <c:pt idx="120">
                        <c:v>0.54386935762539235</c:v>
                      </c:pt>
                      <c:pt idx="121">
                        <c:v>0.49675464857403123</c:v>
                      </c:pt>
                      <c:pt idx="122">
                        <c:v>0.51227801598353861</c:v>
                      </c:pt>
                      <c:pt idx="123">
                        <c:v>0.53108392319915176</c:v>
                      </c:pt>
                      <c:pt idx="124">
                        <c:v>0.58472194350727924</c:v>
                      </c:pt>
                      <c:pt idx="125">
                        <c:v>0.64630429517172772</c:v>
                      </c:pt>
                      <c:pt idx="126">
                        <c:v>0.4861673458845992</c:v>
                      </c:pt>
                      <c:pt idx="127">
                        <c:v>0.53291690584350215</c:v>
                      </c:pt>
                      <c:pt idx="128">
                        <c:v>0.56123846713852876</c:v>
                      </c:pt>
                      <c:pt idx="129">
                        <c:v>0.59542757511244648</c:v>
                      </c:pt>
                      <c:pt idx="130">
                        <c:v>0.62136026334036187</c:v>
                      </c:pt>
                      <c:pt idx="131">
                        <c:v>0.62770904666651073</c:v>
                      </c:pt>
                      <c:pt idx="132">
                        <c:v>0.45589616704937946</c:v>
                      </c:pt>
                      <c:pt idx="133">
                        <c:v>0.46129952628296084</c:v>
                      </c:pt>
                      <c:pt idx="134">
                        <c:v>0.52894518696868498</c:v>
                      </c:pt>
                      <c:pt idx="135">
                        <c:v>0.61439982614205657</c:v>
                      </c:pt>
                      <c:pt idx="136">
                        <c:v>0.57925903986325455</c:v>
                      </c:pt>
                      <c:pt idx="137">
                        <c:v>0.72028279926816186</c:v>
                      </c:pt>
                      <c:pt idx="138">
                        <c:v>0.65813790946330653</c:v>
                      </c:pt>
                      <c:pt idx="139">
                        <c:v>0.66533664125992265</c:v>
                      </c:pt>
                      <c:pt idx="140">
                        <c:v>0.44426110643906436</c:v>
                      </c:pt>
                      <c:pt idx="141">
                        <c:v>0.53338017336216492</c:v>
                      </c:pt>
                      <c:pt idx="142">
                        <c:v>0.60022654468292946</c:v>
                      </c:pt>
                      <c:pt idx="143">
                        <c:v>0.4281546347928073</c:v>
                      </c:pt>
                      <c:pt idx="144">
                        <c:v>0.4270914066661603</c:v>
                      </c:pt>
                      <c:pt idx="145">
                        <c:v>0.42253041375240535</c:v>
                      </c:pt>
                      <c:pt idx="146">
                        <c:v>0.44445945280778321</c:v>
                      </c:pt>
                      <c:pt idx="147">
                        <c:v>0.48037965665477905</c:v>
                      </c:pt>
                      <c:pt idx="148">
                        <c:v>0.44293706264845562</c:v>
                      </c:pt>
                      <c:pt idx="149">
                        <c:v>0.48496999292586013</c:v>
                      </c:pt>
                      <c:pt idx="150">
                        <c:v>0.56553262954413386</c:v>
                      </c:pt>
                      <c:pt idx="151">
                        <c:v>0.443765229896744</c:v>
                      </c:pt>
                      <c:pt idx="152">
                        <c:v>0.47503373980717944</c:v>
                      </c:pt>
                      <c:pt idx="153">
                        <c:v>0.52272774541507172</c:v>
                      </c:pt>
                      <c:pt idx="154">
                        <c:v>0.55973288116062714</c:v>
                      </c:pt>
                      <c:pt idx="155">
                        <c:v>0.44542803221342903</c:v>
                      </c:pt>
                      <c:pt idx="156">
                        <c:v>0.49238553407680824</c:v>
                      </c:pt>
                      <c:pt idx="157">
                        <c:v>0.52794072478679488</c:v>
                      </c:pt>
                      <c:pt idx="158">
                        <c:v>0.6602965424415147</c:v>
                      </c:pt>
                      <c:pt idx="159">
                        <c:v>0.59120984298790691</c:v>
                      </c:pt>
                      <c:pt idx="160">
                        <c:v>0.49015363947340523</c:v>
                      </c:pt>
                      <c:pt idx="161">
                        <c:v>0.56753807050708494</c:v>
                      </c:pt>
                      <c:pt idx="162">
                        <c:v>0.53322518467634417</c:v>
                      </c:pt>
                      <c:pt idx="163">
                        <c:v>0.58567355817620781</c:v>
                      </c:pt>
                      <c:pt idx="164">
                        <c:v>0.65630342007442211</c:v>
                      </c:pt>
                      <c:pt idx="165">
                        <c:v>0.6737647732060692</c:v>
                      </c:pt>
                      <c:pt idx="166">
                        <c:v>0.61631766149992462</c:v>
                      </c:pt>
                      <c:pt idx="167">
                        <c:v>0.49482915362261998</c:v>
                      </c:pt>
                      <c:pt idx="168">
                        <c:v>0.50552719879566188</c:v>
                      </c:pt>
                      <c:pt idx="169">
                        <c:v>0.55686014807014583</c:v>
                      </c:pt>
                      <c:pt idx="170">
                        <c:v>0.6325070022032937</c:v>
                      </c:pt>
                      <c:pt idx="171">
                        <c:v>0.70712356540954224</c:v>
                      </c:pt>
                      <c:pt idx="172">
                        <c:v>0.72195873767642593</c:v>
                      </c:pt>
                      <c:pt idx="173">
                        <c:v>0.71824234630226191</c:v>
                      </c:pt>
                      <c:pt idx="174">
                        <c:v>0.62073442416316837</c:v>
                      </c:pt>
                      <c:pt idx="175">
                        <c:v>0.57860023232560231</c:v>
                      </c:pt>
                      <c:pt idx="176">
                        <c:v>0.58333923214021255</c:v>
                      </c:pt>
                      <c:pt idx="177">
                        <c:v>0.40389862311698121</c:v>
                      </c:pt>
                      <c:pt idx="178">
                        <c:v>0.43524147898673321</c:v>
                      </c:pt>
                      <c:pt idx="179">
                        <c:v>0.53928093677834388</c:v>
                      </c:pt>
                      <c:pt idx="180">
                        <c:v>0.43599797331174039</c:v>
                      </c:pt>
                      <c:pt idx="181">
                        <c:v>0.56541888545884567</c:v>
                      </c:pt>
                      <c:pt idx="182">
                        <c:v>0.57118397116470987</c:v>
                      </c:pt>
                      <c:pt idx="183">
                        <c:v>0.46911286410294323</c:v>
                      </c:pt>
                      <c:pt idx="184">
                        <c:v>0.54806052913610537</c:v>
                      </c:pt>
                      <c:pt idx="185">
                        <c:v>0.58487652767695997</c:v>
                      </c:pt>
                      <c:pt idx="186">
                        <c:v>0.53078438573994013</c:v>
                      </c:pt>
                      <c:pt idx="187">
                        <c:v>0.64036350286571886</c:v>
                      </c:pt>
                      <c:pt idx="188">
                        <c:v>0.60836994667243871</c:v>
                      </c:pt>
                      <c:pt idx="189">
                        <c:v>0.69983969964801429</c:v>
                      </c:pt>
                      <c:pt idx="190">
                        <c:v>0.49136313532605069</c:v>
                      </c:pt>
                      <c:pt idx="191">
                        <c:v>0.54250847725814022</c:v>
                      </c:pt>
                      <c:pt idx="192">
                        <c:v>0.60253221896615061</c:v>
                      </c:pt>
                      <c:pt idx="193">
                        <c:v>0.68377312713730931</c:v>
                      </c:pt>
                      <c:pt idx="194">
                        <c:v>0.60416520614373503</c:v>
                      </c:pt>
                      <c:pt idx="195">
                        <c:v>0.69310419603083051</c:v>
                      </c:pt>
                      <c:pt idx="196">
                        <c:v>0.7287430248150969</c:v>
                      </c:pt>
                      <c:pt idx="197">
                        <c:v>0.51152793169170829</c:v>
                      </c:pt>
                      <c:pt idx="198">
                        <c:v>0.61613141763044577</c:v>
                      </c:pt>
                      <c:pt idx="199">
                        <c:v>0.48892937941444298</c:v>
                      </c:pt>
                      <c:pt idx="200">
                        <c:v>0.53430727551645107</c:v>
                      </c:pt>
                      <c:pt idx="201">
                        <c:v>0.57015633571420143</c:v>
                      </c:pt>
                      <c:pt idx="202">
                        <c:v>0.58508571465043846</c:v>
                      </c:pt>
                      <c:pt idx="203">
                        <c:v>0.54393668180426935</c:v>
                      </c:pt>
                      <c:pt idx="204">
                        <c:v>0.59734888400949271</c:v>
                      </c:pt>
                      <c:pt idx="205">
                        <c:v>0.44835894539816135</c:v>
                      </c:pt>
                      <c:pt idx="206">
                        <c:v>0.46361837778619402</c:v>
                      </c:pt>
                      <c:pt idx="207">
                        <c:v>0.50711508704979102</c:v>
                      </c:pt>
                      <c:pt idx="208">
                        <c:v>0.52506701716047122</c:v>
                      </c:pt>
                      <c:pt idx="209">
                        <c:v>0.5475108680473223</c:v>
                      </c:pt>
                      <c:pt idx="210">
                        <c:v>0.64896441688024686</c:v>
                      </c:pt>
                      <c:pt idx="211">
                        <c:v>0.54259264314332212</c:v>
                      </c:pt>
                      <c:pt idx="212">
                        <c:v>0.71255521586460169</c:v>
                      </c:pt>
                      <c:pt idx="213">
                        <c:v>0.49595026028172018</c:v>
                      </c:pt>
                      <c:pt idx="214">
                        <c:v>0.59023927171208423</c:v>
                      </c:pt>
                      <c:pt idx="215">
                        <c:v>0.500176490825747</c:v>
                      </c:pt>
                      <c:pt idx="216">
                        <c:v>0.58354298473515065</c:v>
                      </c:pt>
                      <c:pt idx="217">
                        <c:v>0.5667901572716042</c:v>
                      </c:pt>
                      <c:pt idx="218">
                        <c:v>0.61941992119491907</c:v>
                      </c:pt>
                      <c:pt idx="219">
                        <c:v>0.53787765399265652</c:v>
                      </c:pt>
                      <c:pt idx="220">
                        <c:v>0.5849891068290507</c:v>
                      </c:pt>
                      <c:pt idx="221">
                        <c:v>0.5554890478381449</c:v>
                      </c:pt>
                      <c:pt idx="222">
                        <c:v>0.58166829707640622</c:v>
                      </c:pt>
                      <c:pt idx="223">
                        <c:v>0.62172949870167404</c:v>
                      </c:pt>
                      <c:pt idx="224">
                        <c:v>0.6296907376232056</c:v>
                      </c:pt>
                      <c:pt idx="225">
                        <c:v>0.6322315958678989</c:v>
                      </c:pt>
                      <c:pt idx="226">
                        <c:v>0.69132976872168339</c:v>
                      </c:pt>
                      <c:pt idx="227">
                        <c:v>0.71081601513923121</c:v>
                      </c:pt>
                      <c:pt idx="228">
                        <c:v>0.59920819846497497</c:v>
                      </c:pt>
                      <c:pt idx="229">
                        <c:v>0.61910008219028756</c:v>
                      </c:pt>
                      <c:pt idx="230">
                        <c:v>0.67866940986250601</c:v>
                      </c:pt>
                      <c:pt idx="231">
                        <c:v>0.6594466513081062</c:v>
                      </c:pt>
                      <c:pt idx="232">
                        <c:v>0.64219585762233244</c:v>
                      </c:pt>
                      <c:pt idx="233">
                        <c:v>0.69357718552297853</c:v>
                      </c:pt>
                      <c:pt idx="234">
                        <c:v>0.46005670552541961</c:v>
                      </c:pt>
                      <c:pt idx="235">
                        <c:v>0.49986166199900767</c:v>
                      </c:pt>
                      <c:pt idx="236">
                        <c:v>0.56023015047155689</c:v>
                      </c:pt>
                      <c:pt idx="237">
                        <c:v>0.53400252610662147</c:v>
                      </c:pt>
                      <c:pt idx="238">
                        <c:v>0.57194967700647292</c:v>
                      </c:pt>
                      <c:pt idx="239">
                        <c:v>0.5228763786704903</c:v>
                      </c:pt>
                      <c:pt idx="240">
                        <c:v>0.50430458324766692</c:v>
                      </c:pt>
                      <c:pt idx="241">
                        <c:v>0.56021550251864993</c:v>
                      </c:pt>
                      <c:pt idx="242">
                        <c:v>0.59939874505329038</c:v>
                      </c:pt>
                      <c:pt idx="243">
                        <c:v>0.6520093795160089</c:v>
                      </c:pt>
                      <c:pt idx="244">
                        <c:v>0.54879695060480638</c:v>
                      </c:pt>
                      <c:pt idx="245">
                        <c:v>0.5932901475979665</c:v>
                      </c:pt>
                      <c:pt idx="246">
                        <c:v>0.59134134688752005</c:v>
                      </c:pt>
                      <c:pt idx="247">
                        <c:v>0.66102712600171454</c:v>
                      </c:pt>
                      <c:pt idx="248">
                        <c:v>0.65618158711094732</c:v>
                      </c:pt>
                      <c:pt idx="249">
                        <c:v>0.69911715985335166</c:v>
                      </c:pt>
                      <c:pt idx="250">
                        <c:v>0.65321651701405292</c:v>
                      </c:pt>
                      <c:pt idx="251">
                        <c:v>0.6676899809603577</c:v>
                      </c:pt>
                      <c:pt idx="252">
                        <c:v>0.64152003202999131</c:v>
                      </c:pt>
                      <c:pt idx="253">
                        <c:v>0.63627181964720458</c:v>
                      </c:pt>
                      <c:pt idx="254">
                        <c:v>0.53661837901472131</c:v>
                      </c:pt>
                      <c:pt idx="255">
                        <c:v>0.50208472256592596</c:v>
                      </c:pt>
                      <c:pt idx="256">
                        <c:v>0.58738571429113384</c:v>
                      </c:pt>
                      <c:pt idx="257">
                        <c:v>0.60371150266941409</c:v>
                      </c:pt>
                      <c:pt idx="258">
                        <c:v>0.57311759182123945</c:v>
                      </c:pt>
                      <c:pt idx="259">
                        <c:v>0.59608216968210526</c:v>
                      </c:pt>
                      <c:pt idx="260">
                        <c:v>0.54151246310679979</c:v>
                      </c:pt>
                      <c:pt idx="261">
                        <c:v>0.67378891710514288</c:v>
                      </c:pt>
                      <c:pt idx="262">
                        <c:v>0.56442967929038046</c:v>
                      </c:pt>
                      <c:pt idx="263">
                        <c:v>0.62489981409490758</c:v>
                      </c:pt>
                      <c:pt idx="264">
                        <c:v>0.60624868097286444</c:v>
                      </c:pt>
                      <c:pt idx="265">
                        <c:v>0.67936683093408567</c:v>
                      </c:pt>
                      <c:pt idx="266">
                        <c:v>0.71197259958060855</c:v>
                      </c:pt>
                      <c:pt idx="267">
                        <c:v>0.58465465772493841</c:v>
                      </c:pt>
                      <c:pt idx="268">
                        <c:v>0.72839891575618843</c:v>
                      </c:pt>
                      <c:pt idx="269">
                        <c:v>0.64116742359858026</c:v>
                      </c:pt>
                      <c:pt idx="270">
                        <c:v>0.69301820337197362</c:v>
                      </c:pt>
                      <c:pt idx="271">
                        <c:v>0.59346011366239604</c:v>
                      </c:pt>
                      <c:pt idx="272">
                        <c:v>0.60966292486636287</c:v>
                      </c:pt>
                      <c:pt idx="273">
                        <c:v>0.60830884827956822</c:v>
                      </c:pt>
                      <c:pt idx="274">
                        <c:v>0.74204524504660052</c:v>
                      </c:pt>
                      <c:pt idx="275">
                        <c:v>0.55294997769189991</c:v>
                      </c:pt>
                      <c:pt idx="276">
                        <c:v>0.55668970217630132</c:v>
                      </c:pt>
                      <c:pt idx="277">
                        <c:v>0.60136074498131475</c:v>
                      </c:pt>
                      <c:pt idx="278">
                        <c:v>0.62138411261257909</c:v>
                      </c:pt>
                      <c:pt idx="279">
                        <c:v>0.58501964701955533</c:v>
                      </c:pt>
                      <c:pt idx="280">
                        <c:v>0.62097614698635739</c:v>
                      </c:pt>
                      <c:pt idx="281">
                        <c:v>0.57716459508508144</c:v>
                      </c:pt>
                      <c:pt idx="282">
                        <c:v>0.61789868966761496</c:v>
                      </c:pt>
                      <c:pt idx="283">
                        <c:v>0.6098042536472037</c:v>
                      </c:pt>
                      <c:pt idx="284">
                        <c:v>0.59027435465273603</c:v>
                      </c:pt>
                      <c:pt idx="285">
                        <c:v>0.61036358713097361</c:v>
                      </c:pt>
                      <c:pt idx="286">
                        <c:v>0.72396119376825141</c:v>
                      </c:pt>
                      <c:pt idx="287">
                        <c:v>0.61236460683283167</c:v>
                      </c:pt>
                      <c:pt idx="288">
                        <c:v>0.68064243106364475</c:v>
                      </c:pt>
                      <c:pt idx="289">
                        <c:v>0.72318759304950353</c:v>
                      </c:pt>
                      <c:pt idx="290">
                        <c:v>0.57579096335578561</c:v>
                      </c:pt>
                      <c:pt idx="291">
                        <c:v>0.61051360604746252</c:v>
                      </c:pt>
                      <c:pt idx="292">
                        <c:v>0.67668540706102653</c:v>
                      </c:pt>
                      <c:pt idx="293">
                        <c:v>0.68385550343006229</c:v>
                      </c:pt>
                      <c:pt idx="294">
                        <c:v>0.64414599422073338</c:v>
                      </c:pt>
                      <c:pt idx="295">
                        <c:v>0.69990944440168545</c:v>
                      </c:pt>
                      <c:pt idx="296">
                        <c:v>0.70380156460028998</c:v>
                      </c:pt>
                      <c:pt idx="297">
                        <c:v>0.59357657235214012</c:v>
                      </c:pt>
                      <c:pt idx="298">
                        <c:v>0.70461995553372925</c:v>
                      </c:pt>
                      <c:pt idx="299">
                        <c:v>0.64881586128163249</c:v>
                      </c:pt>
                      <c:pt idx="300">
                        <c:v>0.70347323624905089</c:v>
                      </c:pt>
                      <c:pt idx="301">
                        <c:v>0.62099598504952302</c:v>
                      </c:pt>
                      <c:pt idx="302">
                        <c:v>0.71349471315878776</c:v>
                      </c:pt>
                      <c:pt idx="303">
                        <c:v>0.63611163493660461</c:v>
                      </c:pt>
                      <c:pt idx="304">
                        <c:v>0.73395691338973601</c:v>
                      </c:pt>
                      <c:pt idx="305">
                        <c:v>0.59341236039726486</c:v>
                      </c:pt>
                      <c:pt idx="306">
                        <c:v>0.60222322862211575</c:v>
                      </c:pt>
                      <c:pt idx="307">
                        <c:v>0.68188099667328406</c:v>
                      </c:pt>
                      <c:pt idx="308">
                        <c:v>0.62276064925248698</c:v>
                      </c:pt>
                      <c:pt idx="309">
                        <c:v>0.58228400536677982</c:v>
                      </c:pt>
                      <c:pt idx="310">
                        <c:v>0.68242815754736286</c:v>
                      </c:pt>
                      <c:pt idx="311">
                        <c:v>0.70188744964331873</c:v>
                      </c:pt>
                      <c:pt idx="312">
                        <c:v>0.6349737590405431</c:v>
                      </c:pt>
                      <c:pt idx="313">
                        <c:v>0.67700952228917077</c:v>
                      </c:pt>
                      <c:pt idx="314">
                        <c:v>0.66732525919799013</c:v>
                      </c:pt>
                      <c:pt idx="315">
                        <c:v>0.64921036238452867</c:v>
                      </c:pt>
                      <c:pt idx="316">
                        <c:v>0.63649689511293384</c:v>
                      </c:pt>
                      <c:pt idx="317">
                        <c:v>0.66932554329781402</c:v>
                      </c:pt>
                      <c:pt idx="318">
                        <c:v>0.66298897383485322</c:v>
                      </c:pt>
                      <c:pt idx="319">
                        <c:v>0.61049638663486827</c:v>
                      </c:pt>
                      <c:pt idx="320">
                        <c:v>0.72318891061609747</c:v>
                      </c:pt>
                      <c:pt idx="321">
                        <c:v>0.58406499329548967</c:v>
                      </c:pt>
                      <c:pt idx="322">
                        <c:v>0.6540159050052432</c:v>
                      </c:pt>
                      <c:pt idx="323">
                        <c:v>0.64009395080213338</c:v>
                      </c:pt>
                      <c:pt idx="324">
                        <c:v>0.71594243748013708</c:v>
                      </c:pt>
                      <c:pt idx="325">
                        <c:v>0.65041646847951784</c:v>
                      </c:pt>
                      <c:pt idx="326">
                        <c:v>0.71151179425839028</c:v>
                      </c:pt>
                      <c:pt idx="327">
                        <c:v>0.65918918216435918</c:v>
                      </c:pt>
                      <c:pt idx="328">
                        <c:v>0.67356327259574245</c:v>
                      </c:pt>
                      <c:pt idx="329">
                        <c:v>0.68471521021101112</c:v>
                      </c:pt>
                      <c:pt idx="330">
                        <c:v>0.64925787985118566</c:v>
                      </c:pt>
                      <c:pt idx="331">
                        <c:v>0.6275892025721983</c:v>
                      </c:pt>
                      <c:pt idx="332">
                        <c:v>0.68476133754133683</c:v>
                      </c:pt>
                      <c:pt idx="333">
                        <c:v>0.6952899963008623</c:v>
                      </c:pt>
                      <c:pt idx="334">
                        <c:v>0.70713074163973744</c:v>
                      </c:pt>
                      <c:pt idx="335">
                        <c:v>0.64984948221765837</c:v>
                      </c:pt>
                      <c:pt idx="336">
                        <c:v>0.68110818294970088</c:v>
                      </c:pt>
                      <c:pt idx="337">
                        <c:v>0.66407270050841216</c:v>
                      </c:pt>
                      <c:pt idx="338">
                        <c:v>0.69829653520480317</c:v>
                      </c:pt>
                      <c:pt idx="339">
                        <c:v>0.67768000907547765</c:v>
                      </c:pt>
                      <c:pt idx="340">
                        <c:v>0.57505905033432791</c:v>
                      </c:pt>
                      <c:pt idx="341">
                        <c:v>0.67651498722104053</c:v>
                      </c:pt>
                      <c:pt idx="342">
                        <c:v>0.68898809982846654</c:v>
                      </c:pt>
                      <c:pt idx="343">
                        <c:v>0.61859430668587279</c:v>
                      </c:pt>
                      <c:pt idx="344">
                        <c:v>0.67897485943268643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E-A864-4E86-A0B9-C266856E5F90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DATA!$W$1</c15:sqref>
                        </c15:formulaRef>
                      </c:ext>
                    </c:extLst>
                    <c:strCache>
                      <c:ptCount val="1"/>
                      <c:pt idx="0">
                        <c:v>Column8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DATA!$W$2:$W$346</c15:sqref>
                        </c15:formulaRef>
                      </c:ext>
                    </c:extLst>
                    <c:numCache>
                      <c:formatCode>General</c:formatCode>
                      <c:ptCount val="34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F-A864-4E86-A0B9-C266856E5F90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DATA!$X$1</c15:sqref>
                        </c15:formulaRef>
                      </c:ext>
                    </c:extLst>
                    <c:strCache>
                      <c:ptCount val="1"/>
                      <c:pt idx="0">
                        <c:v>ALL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DATA!$X$2:$X$346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5.5375213453466451E-2</c:v>
                      </c:pt>
                      <c:pt idx="1">
                        <c:v>8.5056862716797133E-2</c:v>
                      </c:pt>
                      <c:pt idx="2">
                        <c:v>0.13373035394985683</c:v>
                      </c:pt>
                      <c:pt idx="3">
                        <c:v>0.10733631402936129</c:v>
                      </c:pt>
                      <c:pt idx="4">
                        <c:v>0.13167821083929496</c:v>
                      </c:pt>
                      <c:pt idx="5">
                        <c:v>0.12461182942356884</c:v>
                      </c:pt>
                      <c:pt idx="6">
                        <c:v>0.13055462813622917</c:v>
                      </c:pt>
                      <c:pt idx="7">
                        <c:v>0.16949742720839256</c:v>
                      </c:pt>
                      <c:pt idx="8">
                        <c:v>0.12335890193328776</c:v>
                      </c:pt>
                      <c:pt idx="9">
                        <c:v>0.20799256522724671</c:v>
                      </c:pt>
                      <c:pt idx="10">
                        <c:v>0.1869839340651247</c:v>
                      </c:pt>
                      <c:pt idx="11">
                        <c:v>0.14680766286536126</c:v>
                      </c:pt>
                      <c:pt idx="12">
                        <c:v>0.20374091029450661</c:v>
                      </c:pt>
                      <c:pt idx="13">
                        <c:v>0.18351695805043738</c:v>
                      </c:pt>
                      <c:pt idx="14">
                        <c:v>0.15345184623126151</c:v>
                      </c:pt>
                      <c:pt idx="15">
                        <c:v>0.15925592160641752</c:v>
                      </c:pt>
                      <c:pt idx="16">
                        <c:v>0.2081005668652495</c:v>
                      </c:pt>
                      <c:pt idx="17">
                        <c:v>0.20775478579170384</c:v>
                      </c:pt>
                      <c:pt idx="18">
                        <c:v>0.19689267714180642</c:v>
                      </c:pt>
                      <c:pt idx="19">
                        <c:v>8.731771488150418E-2</c:v>
                      </c:pt>
                      <c:pt idx="20">
                        <c:v>0.1670676560505007</c:v>
                      </c:pt>
                      <c:pt idx="21">
                        <c:v>0.18698698369090591</c:v>
                      </c:pt>
                      <c:pt idx="22">
                        <c:v>0.16200477507540109</c:v>
                      </c:pt>
                      <c:pt idx="23">
                        <c:v>0.15825586810769987</c:v>
                      </c:pt>
                      <c:pt idx="24">
                        <c:v>0.20128567608169087</c:v>
                      </c:pt>
                      <c:pt idx="25">
                        <c:v>0.20751122367362607</c:v>
                      </c:pt>
                      <c:pt idx="26">
                        <c:v>0.17762847756288172</c:v>
                      </c:pt>
                      <c:pt idx="27">
                        <c:v>0.16306899495512336</c:v>
                      </c:pt>
                      <c:pt idx="28">
                        <c:v>0.23215857807528739</c:v>
                      </c:pt>
                      <c:pt idx="29">
                        <c:v>0.20951944408240455</c:v>
                      </c:pt>
                      <c:pt idx="30">
                        <c:v>0.13510297616820216</c:v>
                      </c:pt>
                      <c:pt idx="31">
                        <c:v>0.12107034303701898</c:v>
                      </c:pt>
                      <c:pt idx="32">
                        <c:v>0.20949434744053089</c:v>
                      </c:pt>
                      <c:pt idx="33">
                        <c:v>0.20382072680124874</c:v>
                      </c:pt>
                      <c:pt idx="34">
                        <c:v>0.19568255950505731</c:v>
                      </c:pt>
                      <c:pt idx="35">
                        <c:v>0.21421761993752614</c:v>
                      </c:pt>
                      <c:pt idx="36">
                        <c:v>0.18076588019882939</c:v>
                      </c:pt>
                      <c:pt idx="37">
                        <c:v>0.13290241726096733</c:v>
                      </c:pt>
                      <c:pt idx="38">
                        <c:v>0.13562688303759252</c:v>
                      </c:pt>
                      <c:pt idx="39">
                        <c:v>0.13869553660811193</c:v>
                      </c:pt>
                      <c:pt idx="40">
                        <c:v>0.15024352059347881</c:v>
                      </c:pt>
                      <c:pt idx="41">
                        <c:v>0.19677686290513516</c:v>
                      </c:pt>
                      <c:pt idx="42">
                        <c:v>0.17526792665279511</c:v>
                      </c:pt>
                      <c:pt idx="43">
                        <c:v>0.20443485305098888</c:v>
                      </c:pt>
                      <c:pt idx="44">
                        <c:v>0.18527728015307687</c:v>
                      </c:pt>
                      <c:pt idx="45">
                        <c:v>0.23889466916699895</c:v>
                      </c:pt>
                      <c:pt idx="46">
                        <c:v>0.21369549649856631</c:v>
                      </c:pt>
                      <c:pt idx="47">
                        <c:v>0.22410594025099839</c:v>
                      </c:pt>
                      <c:pt idx="48">
                        <c:v>0.18186187921671107</c:v>
                      </c:pt>
                      <c:pt idx="49">
                        <c:v>0.14286066877993903</c:v>
                      </c:pt>
                      <c:pt idx="50">
                        <c:v>0.11517577364557836</c:v>
                      </c:pt>
                      <c:pt idx="51">
                        <c:v>0.14562868093217413</c:v>
                      </c:pt>
                      <c:pt idx="52">
                        <c:v>0.17772819959554176</c:v>
                      </c:pt>
                      <c:pt idx="53">
                        <c:v>0.22262477213267645</c:v>
                      </c:pt>
                      <c:pt idx="54">
                        <c:v>0.23363972586031709</c:v>
                      </c:pt>
                      <c:pt idx="55">
                        <c:v>0.26556628121360687</c:v>
                      </c:pt>
                      <c:pt idx="56">
                        <c:v>0.22389159106930978</c:v>
                      </c:pt>
                      <c:pt idx="57">
                        <c:v>0.23533462660716667</c:v>
                      </c:pt>
                      <c:pt idx="58">
                        <c:v>0.18335996087266404</c:v>
                      </c:pt>
                      <c:pt idx="59">
                        <c:v>0.21019141970686242</c:v>
                      </c:pt>
                      <c:pt idx="60">
                        <c:v>0.22203166846557948</c:v>
                      </c:pt>
                      <c:pt idx="61">
                        <c:v>0.21071696444966601</c:v>
                      </c:pt>
                      <c:pt idx="62">
                        <c:v>0.11503627603432795</c:v>
                      </c:pt>
                      <c:pt idx="63">
                        <c:v>0.20116689459910395</c:v>
                      </c:pt>
                      <c:pt idx="64">
                        <c:v>0.1740018576503333</c:v>
                      </c:pt>
                      <c:pt idx="65">
                        <c:v>0.20585350878482991</c:v>
                      </c:pt>
                      <c:pt idx="66">
                        <c:v>0.2091597667204014</c:v>
                      </c:pt>
                      <c:pt idx="67">
                        <c:v>0.15422352234087169</c:v>
                      </c:pt>
                      <c:pt idx="68">
                        <c:v>0.10466662599982118</c:v>
                      </c:pt>
                      <c:pt idx="69">
                        <c:v>0.17569023607462611</c:v>
                      </c:pt>
                      <c:pt idx="70">
                        <c:v>0.14857779129229662</c:v>
                      </c:pt>
                      <c:pt idx="71">
                        <c:v>0.17012216403961203</c:v>
                      </c:pt>
                      <c:pt idx="72">
                        <c:v>0.19468733539530092</c:v>
                      </c:pt>
                      <c:pt idx="73">
                        <c:v>0.23743195137961481</c:v>
                      </c:pt>
                      <c:pt idx="74">
                        <c:v>0.29363355104843103</c:v>
                      </c:pt>
                      <c:pt idx="75">
                        <c:v>0.23241543952921531</c:v>
                      </c:pt>
                      <c:pt idx="76">
                        <c:v>0.15625564254894606</c:v>
                      </c:pt>
                      <c:pt idx="77">
                        <c:v>0.21393415831884413</c:v>
                      </c:pt>
                      <c:pt idx="78">
                        <c:v>0.22079983430975636</c:v>
                      </c:pt>
                      <c:pt idx="79">
                        <c:v>0.21122662394838512</c:v>
                      </c:pt>
                      <c:pt idx="80">
                        <c:v>0.22674041571114087</c:v>
                      </c:pt>
                      <c:pt idx="81">
                        <c:v>0.22924190835540395</c:v>
                      </c:pt>
                      <c:pt idx="82">
                        <c:v>0.23476020637952352</c:v>
                      </c:pt>
                      <c:pt idx="83">
                        <c:v>0.21039396749190878</c:v>
                      </c:pt>
                      <c:pt idx="84">
                        <c:v>0.20918737365798709</c:v>
                      </c:pt>
                      <c:pt idx="85">
                        <c:v>0.25485486921688644</c:v>
                      </c:pt>
                      <c:pt idx="86">
                        <c:v>0.25735620580814855</c:v>
                      </c:pt>
                      <c:pt idx="87">
                        <c:v>0.11120581789875306</c:v>
                      </c:pt>
                      <c:pt idx="88">
                        <c:v>0.21167445896441664</c:v>
                      </c:pt>
                      <c:pt idx="89">
                        <c:v>0.18747286278331562</c:v>
                      </c:pt>
                      <c:pt idx="90">
                        <c:v>0.17521608400549457</c:v>
                      </c:pt>
                      <c:pt idx="91">
                        <c:v>0.26502306773062856</c:v>
                      </c:pt>
                      <c:pt idx="92">
                        <c:v>0.22246564503747773</c:v>
                      </c:pt>
                      <c:pt idx="93">
                        <c:v>0.20910880795896139</c:v>
                      </c:pt>
                      <c:pt idx="94">
                        <c:v>0.10941154427608767</c:v>
                      </c:pt>
                      <c:pt idx="95">
                        <c:v>0.15681470747304971</c:v>
                      </c:pt>
                      <c:pt idx="96">
                        <c:v>0.19728140332900754</c:v>
                      </c:pt>
                      <c:pt idx="97">
                        <c:v>0.22859702793112852</c:v>
                      </c:pt>
                      <c:pt idx="98">
                        <c:v>0.1792641868855753</c:v>
                      </c:pt>
                      <c:pt idx="99">
                        <c:v>0.21138291391210717</c:v>
                      </c:pt>
                      <c:pt idx="100">
                        <c:v>0.19193323531241274</c:v>
                      </c:pt>
                      <c:pt idx="101">
                        <c:v>0.21451450462631078</c:v>
                      </c:pt>
                      <c:pt idx="102">
                        <c:v>0.22581714782802079</c:v>
                      </c:pt>
                      <c:pt idx="103">
                        <c:v>0.25579684209860648</c:v>
                      </c:pt>
                      <c:pt idx="104">
                        <c:v>0.2629179485200564</c:v>
                      </c:pt>
                      <c:pt idx="105">
                        <c:v>0.27816583136207063</c:v>
                      </c:pt>
                      <c:pt idx="106">
                        <c:v>0.13346586265277721</c:v>
                      </c:pt>
                      <c:pt idx="107">
                        <c:v>0.15358327271513775</c:v>
                      </c:pt>
                      <c:pt idx="108">
                        <c:v>0.24741763684529067</c:v>
                      </c:pt>
                      <c:pt idx="109">
                        <c:v>0.2239067827880423</c:v>
                      </c:pt>
                      <c:pt idx="110">
                        <c:v>0.22612117331210072</c:v>
                      </c:pt>
                      <c:pt idx="111">
                        <c:v>0.24064873579194732</c:v>
                      </c:pt>
                      <c:pt idx="112">
                        <c:v>0.27216775218693195</c:v>
                      </c:pt>
                      <c:pt idx="113">
                        <c:v>0.2688109317164496</c:v>
                      </c:pt>
                      <c:pt idx="114">
                        <c:v>0.18175451523579941</c:v>
                      </c:pt>
                      <c:pt idx="115">
                        <c:v>0.16805165460468294</c:v>
                      </c:pt>
                      <c:pt idx="116">
                        <c:v>0.23113413741435168</c:v>
                      </c:pt>
                      <c:pt idx="117">
                        <c:v>9.4221831387537813E-2</c:v>
                      </c:pt>
                      <c:pt idx="118">
                        <c:v>0.13352382971493806</c:v>
                      </c:pt>
                      <c:pt idx="119">
                        <c:v>9.9628459704212483E-2</c:v>
                      </c:pt>
                      <c:pt idx="120">
                        <c:v>0.11770077831598126</c:v>
                      </c:pt>
                      <c:pt idx="121">
                        <c:v>0.17519763121509607</c:v>
                      </c:pt>
                      <c:pt idx="122">
                        <c:v>0.14781988555883963</c:v>
                      </c:pt>
                      <c:pt idx="123">
                        <c:v>0.20135527235095133</c:v>
                      </c:pt>
                      <c:pt idx="124">
                        <c:v>0.21631732506769916</c:v>
                      </c:pt>
                      <c:pt idx="125">
                        <c:v>0.22597651206769651</c:v>
                      </c:pt>
                      <c:pt idx="126">
                        <c:v>0.26075981239691426</c:v>
                      </c:pt>
                      <c:pt idx="127">
                        <c:v>0.19967676662968489</c:v>
                      </c:pt>
                      <c:pt idx="128">
                        <c:v>0.27112982578834016</c:v>
                      </c:pt>
                      <c:pt idx="129">
                        <c:v>0.24023037924726445</c:v>
                      </c:pt>
                      <c:pt idx="130">
                        <c:v>0.23268316780933151</c:v>
                      </c:pt>
                      <c:pt idx="131">
                        <c:v>0.23240020971018155</c:v>
                      </c:pt>
                      <c:pt idx="132">
                        <c:v>0.26873777838317253</c:v>
                      </c:pt>
                      <c:pt idx="133">
                        <c:v>0.17552390242884683</c:v>
                      </c:pt>
                      <c:pt idx="134">
                        <c:v>0.1865571338428344</c:v>
                      </c:pt>
                      <c:pt idx="135">
                        <c:v>0.27817940348497927</c:v>
                      </c:pt>
                      <c:pt idx="136">
                        <c:v>0.25052580973270755</c:v>
                      </c:pt>
                      <c:pt idx="137">
                        <c:v>0.27472230848179308</c:v>
                      </c:pt>
                      <c:pt idx="138">
                        <c:v>0.26608123155990882</c:v>
                      </c:pt>
                      <c:pt idx="139">
                        <c:v>0.21335643630698439</c:v>
                      </c:pt>
                      <c:pt idx="140">
                        <c:v>0.17636601796411649</c:v>
                      </c:pt>
                      <c:pt idx="141">
                        <c:v>0.22398105091853521</c:v>
                      </c:pt>
                      <c:pt idx="142">
                        <c:v>0.21455033485797453</c:v>
                      </c:pt>
                      <c:pt idx="143">
                        <c:v>6.2653788493706952E-2</c:v>
                      </c:pt>
                      <c:pt idx="144">
                        <c:v>4.2274917018934252E-2</c:v>
                      </c:pt>
                      <c:pt idx="145">
                        <c:v>7.386299439886837E-2</c:v>
                      </c:pt>
                      <c:pt idx="146">
                        <c:v>8.9753498200255605E-2</c:v>
                      </c:pt>
                      <c:pt idx="147">
                        <c:v>8.2526214980960785E-2</c:v>
                      </c:pt>
                      <c:pt idx="148">
                        <c:v>0.14035507505908884</c:v>
                      </c:pt>
                      <c:pt idx="149">
                        <c:v>0.15142787016534773</c:v>
                      </c:pt>
                      <c:pt idx="150">
                        <c:v>0.15280445500817358</c:v>
                      </c:pt>
                      <c:pt idx="151">
                        <c:v>0.17191644384375351</c:v>
                      </c:pt>
                      <c:pt idx="152">
                        <c:v>0.18894044070615118</c:v>
                      </c:pt>
                      <c:pt idx="153">
                        <c:v>0.22648011162534462</c:v>
                      </c:pt>
                      <c:pt idx="154">
                        <c:v>0.19138205713882858</c:v>
                      </c:pt>
                      <c:pt idx="155">
                        <c:v>0.20292793672318155</c:v>
                      </c:pt>
                      <c:pt idx="156">
                        <c:v>0.24921821063011995</c:v>
                      </c:pt>
                      <c:pt idx="157">
                        <c:v>0.2670344261636311</c:v>
                      </c:pt>
                      <c:pt idx="158">
                        <c:v>0.27074689488187875</c:v>
                      </c:pt>
                      <c:pt idx="159">
                        <c:v>0.15608195981067663</c:v>
                      </c:pt>
                      <c:pt idx="160">
                        <c:v>0.28672923709391573</c:v>
                      </c:pt>
                      <c:pt idx="161">
                        <c:v>0.32650784701679325</c:v>
                      </c:pt>
                      <c:pt idx="162">
                        <c:v>0.2640561635106991</c:v>
                      </c:pt>
                      <c:pt idx="163">
                        <c:v>0.25628010997788936</c:v>
                      </c:pt>
                      <c:pt idx="164">
                        <c:v>0.25260958982813775</c:v>
                      </c:pt>
                      <c:pt idx="165">
                        <c:v>0.24334050307660893</c:v>
                      </c:pt>
                      <c:pt idx="166">
                        <c:v>0.19771202214263295</c:v>
                      </c:pt>
                      <c:pt idx="167">
                        <c:v>0.28173163372144283</c:v>
                      </c:pt>
                      <c:pt idx="168">
                        <c:v>0.26303260696420011</c:v>
                      </c:pt>
                      <c:pt idx="169">
                        <c:v>0.29887713935883625</c:v>
                      </c:pt>
                      <c:pt idx="170">
                        <c:v>0.27495349389264812</c:v>
                      </c:pt>
                      <c:pt idx="171">
                        <c:v>0.32544355760278271</c:v>
                      </c:pt>
                      <c:pt idx="172">
                        <c:v>0.28625291886994603</c:v>
                      </c:pt>
                      <c:pt idx="173">
                        <c:v>0.24072322659111631</c:v>
                      </c:pt>
                      <c:pt idx="174">
                        <c:v>0.1558224405130739</c:v>
                      </c:pt>
                      <c:pt idx="175">
                        <c:v>0.1370897544203922</c:v>
                      </c:pt>
                      <c:pt idx="176">
                        <c:v>0.23959690587170113</c:v>
                      </c:pt>
                      <c:pt idx="177">
                        <c:v>3.7985943628661985E-2</c:v>
                      </c:pt>
                      <c:pt idx="178">
                        <c:v>6.0785874963838651E-2</c:v>
                      </c:pt>
                      <c:pt idx="179">
                        <c:v>0.10054186646306104</c:v>
                      </c:pt>
                      <c:pt idx="180">
                        <c:v>9.0909218762331906E-2</c:v>
                      </c:pt>
                      <c:pt idx="181">
                        <c:v>0.10995686914123401</c:v>
                      </c:pt>
                      <c:pt idx="182">
                        <c:v>0.12323908535735167</c:v>
                      </c:pt>
                      <c:pt idx="183">
                        <c:v>0.15883215497066561</c:v>
                      </c:pt>
                      <c:pt idx="184">
                        <c:v>0.15773757776391728</c:v>
                      </c:pt>
                      <c:pt idx="185">
                        <c:v>0.17105251277487335</c:v>
                      </c:pt>
                      <c:pt idx="186">
                        <c:v>0.27288500701947055</c:v>
                      </c:pt>
                      <c:pt idx="187">
                        <c:v>0.2652036775219212</c:v>
                      </c:pt>
                      <c:pt idx="188">
                        <c:v>0.28352226806557751</c:v>
                      </c:pt>
                      <c:pt idx="189">
                        <c:v>0.29971729147186732</c:v>
                      </c:pt>
                      <c:pt idx="190">
                        <c:v>0.24462165684470197</c:v>
                      </c:pt>
                      <c:pt idx="191">
                        <c:v>0.29530536002198582</c:v>
                      </c:pt>
                      <c:pt idx="192">
                        <c:v>0.30498220846328111</c:v>
                      </c:pt>
                      <c:pt idx="193">
                        <c:v>0.3149308334638089</c:v>
                      </c:pt>
                      <c:pt idx="194">
                        <c:v>0.22493899920519456</c:v>
                      </c:pt>
                      <c:pt idx="195">
                        <c:v>0.25690818043706898</c:v>
                      </c:pt>
                      <c:pt idx="196">
                        <c:v>0.23161779849730624</c:v>
                      </c:pt>
                      <c:pt idx="197">
                        <c:v>0.16643597942481245</c:v>
                      </c:pt>
                      <c:pt idx="198">
                        <c:v>0.20739066598624264</c:v>
                      </c:pt>
                      <c:pt idx="199">
                        <c:v>0.24070890810236723</c:v>
                      </c:pt>
                      <c:pt idx="200">
                        <c:v>0.21633715699864639</c:v>
                      </c:pt>
                      <c:pt idx="201">
                        <c:v>0.24709901730334041</c:v>
                      </c:pt>
                      <c:pt idx="202">
                        <c:v>0.21045593999504783</c:v>
                      </c:pt>
                      <c:pt idx="203">
                        <c:v>0.22477655605463062</c:v>
                      </c:pt>
                      <c:pt idx="204">
                        <c:v>0.26472945049348451</c:v>
                      </c:pt>
                      <c:pt idx="205">
                        <c:v>4.5984795646072343E-2</c:v>
                      </c:pt>
                      <c:pt idx="206">
                        <c:v>8.5689220414094144E-2</c:v>
                      </c:pt>
                      <c:pt idx="207">
                        <c:v>0.10411169603072966</c:v>
                      </c:pt>
                      <c:pt idx="208">
                        <c:v>0.16430235004692784</c:v>
                      </c:pt>
                      <c:pt idx="209">
                        <c:v>0.25869511319194893</c:v>
                      </c:pt>
                      <c:pt idx="210">
                        <c:v>0.22968447670229236</c:v>
                      </c:pt>
                      <c:pt idx="211">
                        <c:v>0.30753935429843388</c:v>
                      </c:pt>
                      <c:pt idx="212">
                        <c:v>0.2071470010753341</c:v>
                      </c:pt>
                      <c:pt idx="213">
                        <c:v>0.16545623246917068</c:v>
                      </c:pt>
                      <c:pt idx="214">
                        <c:v>0.16915490657604071</c:v>
                      </c:pt>
                      <c:pt idx="215">
                        <c:v>0.21098473825408726</c:v>
                      </c:pt>
                      <c:pt idx="216">
                        <c:v>0.2194683378375685</c:v>
                      </c:pt>
                      <c:pt idx="217">
                        <c:v>0.22564826988630041</c:v>
                      </c:pt>
                      <c:pt idx="218">
                        <c:v>0.21022139098054698</c:v>
                      </c:pt>
                      <c:pt idx="219">
                        <c:v>0.23336366404008899</c:v>
                      </c:pt>
                      <c:pt idx="220">
                        <c:v>0.2822479126261821</c:v>
                      </c:pt>
                      <c:pt idx="221">
                        <c:v>0.19623534210172022</c:v>
                      </c:pt>
                      <c:pt idx="222">
                        <c:v>0.29586200046419198</c:v>
                      </c:pt>
                      <c:pt idx="223">
                        <c:v>0.31277387457623496</c:v>
                      </c:pt>
                      <c:pt idx="224">
                        <c:v>0.33260886200370016</c:v>
                      </c:pt>
                      <c:pt idx="225">
                        <c:v>0.30621799776440189</c:v>
                      </c:pt>
                      <c:pt idx="226">
                        <c:v>0.27309539771044089</c:v>
                      </c:pt>
                      <c:pt idx="227">
                        <c:v>0.26985275404191261</c:v>
                      </c:pt>
                      <c:pt idx="228">
                        <c:v>0.30953622120033808</c:v>
                      </c:pt>
                      <c:pt idx="229">
                        <c:v>0.33876956628237742</c:v>
                      </c:pt>
                      <c:pt idx="230">
                        <c:v>0.2685596501184554</c:v>
                      </c:pt>
                      <c:pt idx="231">
                        <c:v>0.28134311284303187</c:v>
                      </c:pt>
                      <c:pt idx="232">
                        <c:v>0.25910273694489716</c:v>
                      </c:pt>
                      <c:pt idx="233">
                        <c:v>0.30810428469665241</c:v>
                      </c:pt>
                      <c:pt idx="234">
                        <c:v>6.6636635816928927E-2</c:v>
                      </c:pt>
                      <c:pt idx="235">
                        <c:v>0.11348572998132642</c:v>
                      </c:pt>
                      <c:pt idx="236">
                        <c:v>0.14201761997928933</c:v>
                      </c:pt>
                      <c:pt idx="237">
                        <c:v>0.20237181004337046</c:v>
                      </c:pt>
                      <c:pt idx="238">
                        <c:v>0.2033868538658114</c:v>
                      </c:pt>
                      <c:pt idx="239">
                        <c:v>0.11401148017003268</c:v>
                      </c:pt>
                      <c:pt idx="240">
                        <c:v>0.18197940096898513</c:v>
                      </c:pt>
                      <c:pt idx="241">
                        <c:v>0.21489823178345693</c:v>
                      </c:pt>
                      <c:pt idx="242">
                        <c:v>0.20353445475635842</c:v>
                      </c:pt>
                      <c:pt idx="243">
                        <c:v>0.22986302954565077</c:v>
                      </c:pt>
                      <c:pt idx="244">
                        <c:v>0.29983515612619227</c:v>
                      </c:pt>
                      <c:pt idx="245">
                        <c:v>0.3200113068472904</c:v>
                      </c:pt>
                      <c:pt idx="246">
                        <c:v>0.27557471773306519</c:v>
                      </c:pt>
                      <c:pt idx="247">
                        <c:v>0.31411007851963269</c:v>
                      </c:pt>
                      <c:pt idx="248">
                        <c:v>0.40144178361292154</c:v>
                      </c:pt>
                      <c:pt idx="249">
                        <c:v>0.34151141102018617</c:v>
                      </c:pt>
                      <c:pt idx="250">
                        <c:v>0.27943951766036534</c:v>
                      </c:pt>
                      <c:pt idx="251">
                        <c:v>0.32017384070433874</c:v>
                      </c:pt>
                      <c:pt idx="252">
                        <c:v>0.23952418646179308</c:v>
                      </c:pt>
                      <c:pt idx="253">
                        <c:v>0.24916784484786711</c:v>
                      </c:pt>
                      <c:pt idx="254">
                        <c:v>0.12968266568136985</c:v>
                      </c:pt>
                      <c:pt idx="255">
                        <c:v>0.11841616376252369</c:v>
                      </c:pt>
                      <c:pt idx="256">
                        <c:v>0.14082238400102287</c:v>
                      </c:pt>
                      <c:pt idx="257">
                        <c:v>0.23294115044685937</c:v>
                      </c:pt>
                      <c:pt idx="258">
                        <c:v>0.18135025434912574</c:v>
                      </c:pt>
                      <c:pt idx="259">
                        <c:v>0.20580908409496748</c:v>
                      </c:pt>
                      <c:pt idx="260">
                        <c:v>0.19946734465596908</c:v>
                      </c:pt>
                      <c:pt idx="261">
                        <c:v>0.28062648333946971</c:v>
                      </c:pt>
                      <c:pt idx="262">
                        <c:v>0.26414377866117839</c:v>
                      </c:pt>
                      <c:pt idx="263">
                        <c:v>0.32642485220742151</c:v>
                      </c:pt>
                      <c:pt idx="264">
                        <c:v>0.30828371554836914</c:v>
                      </c:pt>
                      <c:pt idx="265">
                        <c:v>0.31109596356586422</c:v>
                      </c:pt>
                      <c:pt idx="266">
                        <c:v>0.2714081626696157</c:v>
                      </c:pt>
                      <c:pt idx="267">
                        <c:v>0.34679653404164318</c:v>
                      </c:pt>
                      <c:pt idx="268">
                        <c:v>0.34084776523634008</c:v>
                      </c:pt>
                      <c:pt idx="269">
                        <c:v>0.25115185109247945</c:v>
                      </c:pt>
                      <c:pt idx="270">
                        <c:v>0.26816943262832604</c:v>
                      </c:pt>
                      <c:pt idx="271">
                        <c:v>0.28672826958031078</c:v>
                      </c:pt>
                      <c:pt idx="272">
                        <c:v>0.24972098208625881</c:v>
                      </c:pt>
                      <c:pt idx="273">
                        <c:v>0.30412570135367101</c:v>
                      </c:pt>
                      <c:pt idx="274">
                        <c:v>0.31766980545885892</c:v>
                      </c:pt>
                      <c:pt idx="275">
                        <c:v>0.15692266675074207</c:v>
                      </c:pt>
                      <c:pt idx="276">
                        <c:v>0.15004707277692328</c:v>
                      </c:pt>
                      <c:pt idx="277">
                        <c:v>0.13909471985797509</c:v>
                      </c:pt>
                      <c:pt idx="278">
                        <c:v>0.21842893464108262</c:v>
                      </c:pt>
                      <c:pt idx="279">
                        <c:v>0.22143443040603869</c:v>
                      </c:pt>
                      <c:pt idx="280">
                        <c:v>0.19270807081236724</c:v>
                      </c:pt>
                      <c:pt idx="281">
                        <c:v>0.26471077614325605</c:v>
                      </c:pt>
                      <c:pt idx="282">
                        <c:v>0.32797288024131482</c:v>
                      </c:pt>
                      <c:pt idx="283">
                        <c:v>0.28578414440127164</c:v>
                      </c:pt>
                      <c:pt idx="284">
                        <c:v>0.30268328574078679</c:v>
                      </c:pt>
                      <c:pt idx="285">
                        <c:v>0.31572732198604686</c:v>
                      </c:pt>
                      <c:pt idx="286">
                        <c:v>0.30477404295016841</c:v>
                      </c:pt>
                      <c:pt idx="287">
                        <c:v>0.28051629951685653</c:v>
                      </c:pt>
                      <c:pt idx="288">
                        <c:v>0.26158723918515536</c:v>
                      </c:pt>
                      <c:pt idx="289">
                        <c:v>0.37762926876947378</c:v>
                      </c:pt>
                      <c:pt idx="290">
                        <c:v>0.17616325171769995</c:v>
                      </c:pt>
                      <c:pt idx="291">
                        <c:v>0.17808276153292155</c:v>
                      </c:pt>
                      <c:pt idx="292">
                        <c:v>0.21959090587210889</c:v>
                      </c:pt>
                      <c:pt idx="293">
                        <c:v>0.2348882852976521</c:v>
                      </c:pt>
                      <c:pt idx="294">
                        <c:v>0.27535978850845033</c:v>
                      </c:pt>
                      <c:pt idx="295">
                        <c:v>0.33257398572129043</c:v>
                      </c:pt>
                      <c:pt idx="296">
                        <c:v>0.26261736232516408</c:v>
                      </c:pt>
                      <c:pt idx="297">
                        <c:v>0.30456123867270679</c:v>
                      </c:pt>
                      <c:pt idx="298">
                        <c:v>0.34325509389341774</c:v>
                      </c:pt>
                      <c:pt idx="299">
                        <c:v>0.23369757590006962</c:v>
                      </c:pt>
                      <c:pt idx="300">
                        <c:v>0.27956156594843179</c:v>
                      </c:pt>
                      <c:pt idx="301">
                        <c:v>0.35409143157133777</c:v>
                      </c:pt>
                      <c:pt idx="302">
                        <c:v>0.34778512770694708</c:v>
                      </c:pt>
                      <c:pt idx="303">
                        <c:v>0.33047680981232991</c:v>
                      </c:pt>
                      <c:pt idx="304">
                        <c:v>0.31150824667403898</c:v>
                      </c:pt>
                      <c:pt idx="305">
                        <c:v>0.13479483624848343</c:v>
                      </c:pt>
                      <c:pt idx="306">
                        <c:v>0.27872597756874473</c:v>
                      </c:pt>
                      <c:pt idx="307">
                        <c:v>0.24413968691343013</c:v>
                      </c:pt>
                      <c:pt idx="308">
                        <c:v>0.20615475947289458</c:v>
                      </c:pt>
                      <c:pt idx="309">
                        <c:v>0.23793158059833613</c:v>
                      </c:pt>
                      <c:pt idx="310">
                        <c:v>0.25883356674260211</c:v>
                      </c:pt>
                      <c:pt idx="311">
                        <c:v>0.42144846084793575</c:v>
                      </c:pt>
                      <c:pt idx="312">
                        <c:v>0.27596734734908018</c:v>
                      </c:pt>
                      <c:pt idx="313">
                        <c:v>0.33937198631197008</c:v>
                      </c:pt>
                      <c:pt idx="314">
                        <c:v>0.2568713702391987</c:v>
                      </c:pt>
                      <c:pt idx="315">
                        <c:v>0.16641616440688742</c:v>
                      </c:pt>
                      <c:pt idx="316">
                        <c:v>0.30071924515049192</c:v>
                      </c:pt>
                      <c:pt idx="317">
                        <c:v>0.26623152496626279</c:v>
                      </c:pt>
                      <c:pt idx="318">
                        <c:v>0.38076360077340776</c:v>
                      </c:pt>
                      <c:pt idx="319">
                        <c:v>0.28365899138343276</c:v>
                      </c:pt>
                      <c:pt idx="320">
                        <c:v>0.34125579638457748</c:v>
                      </c:pt>
                      <c:pt idx="321">
                        <c:v>0.31499367585167354</c:v>
                      </c:pt>
                      <c:pt idx="322">
                        <c:v>0.33730334300971854</c:v>
                      </c:pt>
                      <c:pt idx="323">
                        <c:v>0.28964033338762124</c:v>
                      </c:pt>
                      <c:pt idx="324">
                        <c:v>0.27677909611811752</c:v>
                      </c:pt>
                      <c:pt idx="325">
                        <c:v>0.1786779028640067</c:v>
                      </c:pt>
                      <c:pt idx="326">
                        <c:v>0.35358657370901631</c:v>
                      </c:pt>
                      <c:pt idx="327">
                        <c:v>0.24911990369424042</c:v>
                      </c:pt>
                      <c:pt idx="328">
                        <c:v>0.37242384537221801</c:v>
                      </c:pt>
                      <c:pt idx="329">
                        <c:v>0.37847764889859487</c:v>
                      </c:pt>
                      <c:pt idx="330">
                        <c:v>0.28085424402677461</c:v>
                      </c:pt>
                      <c:pt idx="331">
                        <c:v>0.20228536920729959</c:v>
                      </c:pt>
                      <c:pt idx="332">
                        <c:v>0.32092432161712664</c:v>
                      </c:pt>
                      <c:pt idx="333">
                        <c:v>0.36803506955903087</c:v>
                      </c:pt>
                      <c:pt idx="334">
                        <c:v>0.44047670840361075</c:v>
                      </c:pt>
                      <c:pt idx="335">
                        <c:v>0.35352932301303108</c:v>
                      </c:pt>
                      <c:pt idx="336">
                        <c:v>0.30415869265291945</c:v>
                      </c:pt>
                      <c:pt idx="337">
                        <c:v>0.33522009927436419</c:v>
                      </c:pt>
                      <c:pt idx="338">
                        <c:v>0.35154459099128177</c:v>
                      </c:pt>
                      <c:pt idx="339">
                        <c:v>0.33011547092026577</c:v>
                      </c:pt>
                      <c:pt idx="340">
                        <c:v>0.2350661810294804</c:v>
                      </c:pt>
                      <c:pt idx="341">
                        <c:v>0.37918402037873883</c:v>
                      </c:pt>
                      <c:pt idx="342">
                        <c:v>0.34028551031839899</c:v>
                      </c:pt>
                      <c:pt idx="343">
                        <c:v>0.33738083387023821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0-A864-4E86-A0B9-C266856E5F90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DATA!$Y$1</c15:sqref>
                        </c15:formulaRef>
                      </c:ext>
                    </c:extLst>
                    <c:strCache>
                      <c:ptCount val="1"/>
                      <c:pt idx="0">
                        <c:v>Column9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DATA!$Y$2:$Y$346</c15:sqref>
                        </c15:formulaRef>
                      </c:ext>
                    </c:extLst>
                    <c:numCache>
                      <c:formatCode>General</c:formatCode>
                      <c:ptCount val="34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1-A864-4E86-A0B9-C266856E5F90}"/>
                  </c:ext>
                </c:extLst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DATA!$Z$1</c15:sqref>
                        </c15:formulaRef>
                      </c:ext>
                    </c:extLst>
                    <c:strCache>
                      <c:ptCount val="1"/>
                      <c:pt idx="0">
                        <c:v>DIRR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DATA!$Z$2:$Z$346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0.43466797324403361</c:v>
                      </c:pt>
                      <c:pt idx="1">
                        <c:v>0.47147063820251583</c:v>
                      </c:pt>
                      <c:pt idx="2">
                        <c:v>0.54596337680521678</c:v>
                      </c:pt>
                      <c:pt idx="3">
                        <c:v>0.52283712393023396</c:v>
                      </c:pt>
                      <c:pt idx="4">
                        <c:v>0.55964714195602383</c:v>
                      </c:pt>
                      <c:pt idx="5">
                        <c:v>0.54434252374749403</c:v>
                      </c:pt>
                      <c:pt idx="6">
                        <c:v>0.61404553490749314</c:v>
                      </c:pt>
                      <c:pt idx="7">
                        <c:v>0.5773421036700771</c:v>
                      </c:pt>
                      <c:pt idx="8">
                        <c:v>0.5486054123362949</c:v>
                      </c:pt>
                      <c:pt idx="9">
                        <c:v>0.6275373958918774</c:v>
                      </c:pt>
                      <c:pt idx="10">
                        <c:v>0.62446568658102342</c:v>
                      </c:pt>
                      <c:pt idx="11">
                        <c:v>0.60093210952265796</c:v>
                      </c:pt>
                      <c:pt idx="12">
                        <c:v>0.68825631645354912</c:v>
                      </c:pt>
                      <c:pt idx="13">
                        <c:v>0.63840007454300496</c:v>
                      </c:pt>
                      <c:pt idx="14">
                        <c:v>0.59206241728867681</c:v>
                      </c:pt>
                      <c:pt idx="15">
                        <c:v>0.56783687547193906</c:v>
                      </c:pt>
                      <c:pt idx="16">
                        <c:v>0.63189139748534906</c:v>
                      </c:pt>
                      <c:pt idx="17">
                        <c:v>0.69493232791747672</c:v>
                      </c:pt>
                      <c:pt idx="18">
                        <c:v>0.64824654126973658</c:v>
                      </c:pt>
                      <c:pt idx="19">
                        <c:v>0.4415696921685951</c:v>
                      </c:pt>
                      <c:pt idx="20">
                        <c:v>0.64241042768753442</c:v>
                      </c:pt>
                      <c:pt idx="21">
                        <c:v>0.63096093925820085</c:v>
                      </c:pt>
                      <c:pt idx="22">
                        <c:v>0.6284025302499443</c:v>
                      </c:pt>
                      <c:pt idx="23">
                        <c:v>0.59583103952583705</c:v>
                      </c:pt>
                      <c:pt idx="24">
                        <c:v>0.63833629483539611</c:v>
                      </c:pt>
                      <c:pt idx="25">
                        <c:v>0.70847208799835082</c:v>
                      </c:pt>
                      <c:pt idx="26">
                        <c:v>0.61525333243239433</c:v>
                      </c:pt>
                      <c:pt idx="27">
                        <c:v>0.63306251013350845</c:v>
                      </c:pt>
                      <c:pt idx="28">
                        <c:v>0.68800189170549675</c:v>
                      </c:pt>
                      <c:pt idx="29">
                        <c:v>0.6847450681355669</c:v>
                      </c:pt>
                      <c:pt idx="30">
                        <c:v>0.58686074168009439</c:v>
                      </c:pt>
                      <c:pt idx="31">
                        <c:v>0.53918136891062474</c:v>
                      </c:pt>
                      <c:pt idx="32">
                        <c:v>0.73170651689855126</c:v>
                      </c:pt>
                      <c:pt idx="33">
                        <c:v>0.67615686328361446</c:v>
                      </c:pt>
                      <c:pt idx="34">
                        <c:v>0.67558168033555488</c:v>
                      </c:pt>
                      <c:pt idx="35">
                        <c:v>0.63452306072313336</c:v>
                      </c:pt>
                      <c:pt idx="36">
                        <c:v>0.59031220094955905</c:v>
                      </c:pt>
                      <c:pt idx="37">
                        <c:v>0.58701680424749614</c:v>
                      </c:pt>
                      <c:pt idx="38">
                        <c:v>0.60737519867332534</c:v>
                      </c:pt>
                      <c:pt idx="39">
                        <c:v>0.61318193895742601</c:v>
                      </c:pt>
                      <c:pt idx="40">
                        <c:v>0.6314155345219078</c:v>
                      </c:pt>
                      <c:pt idx="41">
                        <c:v>0.63123224074084072</c:v>
                      </c:pt>
                      <c:pt idx="42">
                        <c:v>0.7047553915201209</c:v>
                      </c:pt>
                      <c:pt idx="43">
                        <c:v>0.68367710198871379</c:v>
                      </c:pt>
                      <c:pt idx="44">
                        <c:v>0.6489785282367061</c:v>
                      </c:pt>
                      <c:pt idx="45">
                        <c:v>0.71898425263976429</c:v>
                      </c:pt>
                      <c:pt idx="46">
                        <c:v>0.71883920072056906</c:v>
                      </c:pt>
                      <c:pt idx="47">
                        <c:v>0.69057579690288107</c:v>
                      </c:pt>
                      <c:pt idx="48">
                        <c:v>0.61100026662350115</c:v>
                      </c:pt>
                      <c:pt idx="49">
                        <c:v>0.55658608970717627</c:v>
                      </c:pt>
                      <c:pt idx="50">
                        <c:v>0.60292354054362285</c:v>
                      </c:pt>
                      <c:pt idx="51">
                        <c:v>0.61860857584845141</c:v>
                      </c:pt>
                      <c:pt idx="52">
                        <c:v>0.60226281447770647</c:v>
                      </c:pt>
                      <c:pt idx="53">
                        <c:v>0.67635409701225768</c:v>
                      </c:pt>
                      <c:pt idx="54">
                        <c:v>0.64646598270964528</c:v>
                      </c:pt>
                      <c:pt idx="55">
                        <c:v>0.69641769580882917</c:v>
                      </c:pt>
                      <c:pt idx="56">
                        <c:v>0.69541004993873867</c:v>
                      </c:pt>
                      <c:pt idx="57">
                        <c:v>0.64897748526137489</c:v>
                      </c:pt>
                      <c:pt idx="58">
                        <c:v>0.61695628964714677</c:v>
                      </c:pt>
                      <c:pt idx="59">
                        <c:v>0.73986377524864744</c:v>
                      </c:pt>
                      <c:pt idx="60">
                        <c:v>0.71416386818898425</c:v>
                      </c:pt>
                      <c:pt idx="61">
                        <c:v>0.63738624526430321</c:v>
                      </c:pt>
                      <c:pt idx="62">
                        <c:v>0.53285138511465846</c:v>
                      </c:pt>
                      <c:pt idx="63">
                        <c:v>0.6734328378508927</c:v>
                      </c:pt>
                      <c:pt idx="64">
                        <c:v>0.6310943005391686</c:v>
                      </c:pt>
                      <c:pt idx="65">
                        <c:v>0.70664112815519009</c:v>
                      </c:pt>
                      <c:pt idx="66">
                        <c:v>0.74800251302918108</c:v>
                      </c:pt>
                      <c:pt idx="67">
                        <c:v>0.64425801880374933</c:v>
                      </c:pt>
                      <c:pt idx="68">
                        <c:v>0.57426902056708706</c:v>
                      </c:pt>
                      <c:pt idx="69">
                        <c:v>0.59878029360030949</c:v>
                      </c:pt>
                      <c:pt idx="70">
                        <c:v>0.59994720712190985</c:v>
                      </c:pt>
                      <c:pt idx="71">
                        <c:v>0.63515958270724326</c:v>
                      </c:pt>
                      <c:pt idx="72">
                        <c:v>0.72095882589724569</c:v>
                      </c:pt>
                      <c:pt idx="73">
                        <c:v>0.65148568199289691</c:v>
                      </c:pt>
                      <c:pt idx="74">
                        <c:v>0.69699700218629379</c:v>
                      </c:pt>
                      <c:pt idx="75">
                        <c:v>0.65328892248899517</c:v>
                      </c:pt>
                      <c:pt idx="76">
                        <c:v>0.58902443177005492</c:v>
                      </c:pt>
                      <c:pt idx="77">
                        <c:v>0.66980897082691748</c:v>
                      </c:pt>
                      <c:pt idx="78">
                        <c:v>0.57934220081509658</c:v>
                      </c:pt>
                      <c:pt idx="79">
                        <c:v>0.64107166434278329</c:v>
                      </c:pt>
                      <c:pt idx="80">
                        <c:v>0.71637019385975664</c:v>
                      </c:pt>
                      <c:pt idx="81">
                        <c:v>0.67288575424921737</c:v>
                      </c:pt>
                      <c:pt idx="82">
                        <c:v>0.69528962032463559</c:v>
                      </c:pt>
                      <c:pt idx="83">
                        <c:v>0.6281050136027484</c:v>
                      </c:pt>
                      <c:pt idx="84">
                        <c:v>0.76798610900616771</c:v>
                      </c:pt>
                      <c:pt idx="85">
                        <c:v>0.73086697516286026</c:v>
                      </c:pt>
                      <c:pt idx="86">
                        <c:v>0.71846463574017327</c:v>
                      </c:pt>
                      <c:pt idx="87">
                        <c:v>0.60763364615305071</c:v>
                      </c:pt>
                      <c:pt idx="88">
                        <c:v>0.64376360093606178</c:v>
                      </c:pt>
                      <c:pt idx="89">
                        <c:v>0.64049298661456944</c:v>
                      </c:pt>
                      <c:pt idx="90">
                        <c:v>0.63572349544987028</c:v>
                      </c:pt>
                      <c:pt idx="91">
                        <c:v>0.72676415038208753</c:v>
                      </c:pt>
                      <c:pt idx="92">
                        <c:v>0.66478217864409284</c:v>
                      </c:pt>
                      <c:pt idx="93">
                        <c:v>0.59294240464504733</c:v>
                      </c:pt>
                      <c:pt idx="94">
                        <c:v>0.5488711770289928</c:v>
                      </c:pt>
                      <c:pt idx="95">
                        <c:v>0.59037716255058714</c:v>
                      </c:pt>
                      <c:pt idx="96">
                        <c:v>0.64439513584391617</c:v>
                      </c:pt>
                      <c:pt idx="97">
                        <c:v>0.6824015993786311</c:v>
                      </c:pt>
                      <c:pt idx="98">
                        <c:v>0.71253708690438922</c:v>
                      </c:pt>
                      <c:pt idx="99">
                        <c:v>0.69311265394218935</c:v>
                      </c:pt>
                      <c:pt idx="100">
                        <c:v>0.63961303513825174</c:v>
                      </c:pt>
                      <c:pt idx="101">
                        <c:v>0.63797518580760959</c:v>
                      </c:pt>
                      <c:pt idx="102">
                        <c:v>0.76315808472423496</c:v>
                      </c:pt>
                      <c:pt idx="103">
                        <c:v>0.71655832019928933</c:v>
                      </c:pt>
                      <c:pt idx="104">
                        <c:v>0.7084694391846833</c:v>
                      </c:pt>
                      <c:pt idx="105">
                        <c:v>0.68951211867514084</c:v>
                      </c:pt>
                      <c:pt idx="106">
                        <c:v>0.58118506837720962</c:v>
                      </c:pt>
                      <c:pt idx="107">
                        <c:v>0.72556001421919125</c:v>
                      </c:pt>
                      <c:pt idx="108">
                        <c:v>0.80521778140442068</c:v>
                      </c:pt>
                      <c:pt idx="109">
                        <c:v>0.78125588979236837</c:v>
                      </c:pt>
                      <c:pt idx="110">
                        <c:v>0.76877285110776528</c:v>
                      </c:pt>
                      <c:pt idx="111">
                        <c:v>0.73454926687308042</c:v>
                      </c:pt>
                      <c:pt idx="112">
                        <c:v>0.68909199765388163</c:v>
                      </c:pt>
                      <c:pt idx="113">
                        <c:v>0.64241605236723753</c:v>
                      </c:pt>
                      <c:pt idx="114">
                        <c:v>0.62375929541144204</c:v>
                      </c:pt>
                      <c:pt idx="115">
                        <c:v>0.60506214237907241</c:v>
                      </c:pt>
                      <c:pt idx="116">
                        <c:v>0.71963447942329939</c:v>
                      </c:pt>
                      <c:pt idx="117">
                        <c:v>0.51421338270772343</c:v>
                      </c:pt>
                      <c:pt idx="118">
                        <c:v>0.56232539022913131</c:v>
                      </c:pt>
                      <c:pt idx="119">
                        <c:v>0.54536103572498218</c:v>
                      </c:pt>
                      <c:pt idx="120">
                        <c:v>0.57404587799275553</c:v>
                      </c:pt>
                      <c:pt idx="121">
                        <c:v>0.62741076679650054</c:v>
                      </c:pt>
                      <c:pt idx="122">
                        <c:v>0.5895590172837244</c:v>
                      </c:pt>
                      <c:pt idx="123">
                        <c:v>0.69059210383881986</c:v>
                      </c:pt>
                      <c:pt idx="124">
                        <c:v>0.66790449725000955</c:v>
                      </c:pt>
                      <c:pt idx="125">
                        <c:v>0.61113632648852556</c:v>
                      </c:pt>
                      <c:pt idx="126">
                        <c:v>0.72602263698373926</c:v>
                      </c:pt>
                      <c:pt idx="127">
                        <c:v>0.74898701241625854</c:v>
                      </c:pt>
                      <c:pt idx="128">
                        <c:v>0.71319456189239372</c:v>
                      </c:pt>
                      <c:pt idx="129">
                        <c:v>0.70215164700835908</c:v>
                      </c:pt>
                      <c:pt idx="130">
                        <c:v>0.67329346483558772</c:v>
                      </c:pt>
                      <c:pt idx="131">
                        <c:v>0.6341701283763187</c:v>
                      </c:pt>
                      <c:pt idx="132">
                        <c:v>0.77898383977309171</c:v>
                      </c:pt>
                      <c:pt idx="133">
                        <c:v>0.72777522238646508</c:v>
                      </c:pt>
                      <c:pt idx="134">
                        <c:v>0.7754790294460534</c:v>
                      </c:pt>
                      <c:pt idx="135">
                        <c:v>0.77062195713180215</c:v>
                      </c:pt>
                      <c:pt idx="136">
                        <c:v>0.72856161438769429</c:v>
                      </c:pt>
                      <c:pt idx="137">
                        <c:v>0.6993776103375049</c:v>
                      </c:pt>
                      <c:pt idx="138">
                        <c:v>0.6602116413066359</c:v>
                      </c:pt>
                      <c:pt idx="139">
                        <c:v>0.60674394881883575</c:v>
                      </c:pt>
                      <c:pt idx="140">
                        <c:v>0.62782634123276071</c:v>
                      </c:pt>
                      <c:pt idx="141">
                        <c:v>0.66603385259031289</c:v>
                      </c:pt>
                      <c:pt idx="142">
                        <c:v>0.63166790847435417</c:v>
                      </c:pt>
                      <c:pt idx="143">
                        <c:v>0.47934062235927849</c:v>
                      </c:pt>
                      <c:pt idx="144">
                        <c:v>0.45499595354705707</c:v>
                      </c:pt>
                      <c:pt idx="145">
                        <c:v>0.51721628471136116</c:v>
                      </c:pt>
                      <c:pt idx="146">
                        <c:v>0.5266393865271275</c:v>
                      </c:pt>
                      <c:pt idx="147">
                        <c:v>0.51857968309128488</c:v>
                      </c:pt>
                      <c:pt idx="148">
                        <c:v>0.58088621805317786</c:v>
                      </c:pt>
                      <c:pt idx="149">
                        <c:v>0.60309485071130775</c:v>
                      </c:pt>
                      <c:pt idx="150">
                        <c:v>0.57395251451119089</c:v>
                      </c:pt>
                      <c:pt idx="151">
                        <c:v>0.63411006404875414</c:v>
                      </c:pt>
                      <c:pt idx="152">
                        <c:v>0.64235450506578051</c:v>
                      </c:pt>
                      <c:pt idx="153">
                        <c:v>0.64120083523680971</c:v>
                      </c:pt>
                      <c:pt idx="154">
                        <c:v>0.6573243323336585</c:v>
                      </c:pt>
                      <c:pt idx="155">
                        <c:v>0.67086059204738202</c:v>
                      </c:pt>
                      <c:pt idx="156">
                        <c:v>0.69632878166781553</c:v>
                      </c:pt>
                      <c:pt idx="157">
                        <c:v>0.70286567913062092</c:v>
                      </c:pt>
                      <c:pt idx="158">
                        <c:v>0.67535121640997686</c:v>
                      </c:pt>
                      <c:pt idx="159">
                        <c:v>0.61002942627823387</c:v>
                      </c:pt>
                      <c:pt idx="160">
                        <c:v>0.77687348224560093</c:v>
                      </c:pt>
                      <c:pt idx="161">
                        <c:v>0.74662175284516097</c:v>
                      </c:pt>
                      <c:pt idx="162">
                        <c:v>0.74706027927796326</c:v>
                      </c:pt>
                      <c:pt idx="163">
                        <c:v>0.75487855957541783</c:v>
                      </c:pt>
                      <c:pt idx="164">
                        <c:v>0.70957081539952371</c:v>
                      </c:pt>
                      <c:pt idx="165">
                        <c:v>0.66043852011701876</c:v>
                      </c:pt>
                      <c:pt idx="166">
                        <c:v>0.61448663295047912</c:v>
                      </c:pt>
                      <c:pt idx="167">
                        <c:v>0.8426700524097519</c:v>
                      </c:pt>
                      <c:pt idx="168">
                        <c:v>0.79089272652631315</c:v>
                      </c:pt>
                      <c:pt idx="169">
                        <c:v>0.81015124008177319</c:v>
                      </c:pt>
                      <c:pt idx="170">
                        <c:v>0.79369300417948263</c:v>
                      </c:pt>
                      <c:pt idx="171">
                        <c:v>0.74681434814265613</c:v>
                      </c:pt>
                      <c:pt idx="172">
                        <c:v>0.69832794290278377</c:v>
                      </c:pt>
                      <c:pt idx="173">
                        <c:v>0.62827202399909565</c:v>
                      </c:pt>
                      <c:pt idx="174">
                        <c:v>0.5642025639760978</c:v>
                      </c:pt>
                      <c:pt idx="175">
                        <c:v>0.60988128528422569</c:v>
                      </c:pt>
                      <c:pt idx="176">
                        <c:v>0.70767115188960583</c:v>
                      </c:pt>
                      <c:pt idx="177">
                        <c:v>0.45382594028508361</c:v>
                      </c:pt>
                      <c:pt idx="178">
                        <c:v>0.48075096487716312</c:v>
                      </c:pt>
                      <c:pt idx="179">
                        <c:v>0.51401315118027668</c:v>
                      </c:pt>
                      <c:pt idx="180">
                        <c:v>0.54859561706073534</c:v>
                      </c:pt>
                      <c:pt idx="181">
                        <c:v>0.58380595346783448</c:v>
                      </c:pt>
                      <c:pt idx="182">
                        <c:v>0.59238166644872325</c:v>
                      </c:pt>
                      <c:pt idx="183">
                        <c:v>0.61897092835714729</c:v>
                      </c:pt>
                      <c:pt idx="184">
                        <c:v>0.6477885847246071</c:v>
                      </c:pt>
                      <c:pt idx="185">
                        <c:v>0.62171448468431079</c:v>
                      </c:pt>
                      <c:pt idx="186">
                        <c:v>0.7618697888177286</c:v>
                      </c:pt>
                      <c:pt idx="187">
                        <c:v>0.75054527476297983</c:v>
                      </c:pt>
                      <c:pt idx="188">
                        <c:v>0.67375397761206479</c:v>
                      </c:pt>
                      <c:pt idx="189">
                        <c:v>0.63184077632848656</c:v>
                      </c:pt>
                      <c:pt idx="190">
                        <c:v>0.78554621221987941</c:v>
                      </c:pt>
                      <c:pt idx="191">
                        <c:v>0.82163922131120459</c:v>
                      </c:pt>
                      <c:pt idx="192">
                        <c:v>0.77318722939509243</c:v>
                      </c:pt>
                      <c:pt idx="193">
                        <c:v>0.75642780527350784</c:v>
                      </c:pt>
                      <c:pt idx="194">
                        <c:v>0.70721894031602228</c:v>
                      </c:pt>
                      <c:pt idx="195">
                        <c:v>0.65301533898122499</c:v>
                      </c:pt>
                      <c:pt idx="196">
                        <c:v>0.59953167925668793</c:v>
                      </c:pt>
                      <c:pt idx="197">
                        <c:v>0.64449189300892884</c:v>
                      </c:pt>
                      <c:pt idx="198">
                        <c:v>0.60719325466490681</c:v>
                      </c:pt>
                      <c:pt idx="199">
                        <c:v>0.68802321043805126</c:v>
                      </c:pt>
                      <c:pt idx="200">
                        <c:v>0.70754082439928623</c:v>
                      </c:pt>
                      <c:pt idx="201">
                        <c:v>0.69359277304357492</c:v>
                      </c:pt>
                      <c:pt idx="202">
                        <c:v>0.67295007615729885</c:v>
                      </c:pt>
                      <c:pt idx="203">
                        <c:v>0.77701761448839768</c:v>
                      </c:pt>
                      <c:pt idx="204">
                        <c:v>0.72054255856830129</c:v>
                      </c:pt>
                      <c:pt idx="205">
                        <c:v>0.46669143913336902</c:v>
                      </c:pt>
                      <c:pt idx="206">
                        <c:v>0.53052517662193366</c:v>
                      </c:pt>
                      <c:pt idx="207">
                        <c:v>0.52860521894603052</c:v>
                      </c:pt>
                      <c:pt idx="208">
                        <c:v>0.61791053661869544</c:v>
                      </c:pt>
                      <c:pt idx="209">
                        <c:v>0.71158635775183443</c:v>
                      </c:pt>
                      <c:pt idx="210">
                        <c:v>0.63553438288208552</c:v>
                      </c:pt>
                      <c:pt idx="211">
                        <c:v>0.88305239037891259</c:v>
                      </c:pt>
                      <c:pt idx="212">
                        <c:v>0.56045424310039527</c:v>
                      </c:pt>
                      <c:pt idx="213">
                        <c:v>0.613595217887275</c:v>
                      </c:pt>
                      <c:pt idx="214">
                        <c:v>0.6162824358729061</c:v>
                      </c:pt>
                      <c:pt idx="215">
                        <c:v>0.67403749151733605</c:v>
                      </c:pt>
                      <c:pt idx="216">
                        <c:v>0.68489005926230773</c:v>
                      </c:pt>
                      <c:pt idx="217">
                        <c:v>0.66160713884384759</c:v>
                      </c:pt>
                      <c:pt idx="218">
                        <c:v>0.63749555168468641</c:v>
                      </c:pt>
                      <c:pt idx="219">
                        <c:v>0.75812998537852216</c:v>
                      </c:pt>
                      <c:pt idx="220">
                        <c:v>0.71818624561568678</c:v>
                      </c:pt>
                      <c:pt idx="221">
                        <c:v>0.6148993587872611</c:v>
                      </c:pt>
                      <c:pt idx="222">
                        <c:v>0.82610008624423226</c:v>
                      </c:pt>
                      <c:pt idx="223">
                        <c:v>0.8002167622324392</c:v>
                      </c:pt>
                      <c:pt idx="224">
                        <c:v>0.76081591013092797</c:v>
                      </c:pt>
                      <c:pt idx="225">
                        <c:v>0.71708379239810827</c:v>
                      </c:pt>
                      <c:pt idx="226">
                        <c:v>0.65375207811354019</c:v>
                      </c:pt>
                      <c:pt idx="227">
                        <c:v>0.61903846094328274</c:v>
                      </c:pt>
                      <c:pt idx="228">
                        <c:v>0.8642315894286271</c:v>
                      </c:pt>
                      <c:pt idx="229">
                        <c:v>0.81694235956748973</c:v>
                      </c:pt>
                      <c:pt idx="230">
                        <c:v>0.7523925229132572</c:v>
                      </c:pt>
                      <c:pt idx="231">
                        <c:v>0.70550323007472537</c:v>
                      </c:pt>
                      <c:pt idx="232">
                        <c:v>0.64614371932292236</c:v>
                      </c:pt>
                      <c:pt idx="233">
                        <c:v>0.62962169192333739</c:v>
                      </c:pt>
                      <c:pt idx="234">
                        <c:v>0.50793073139214207</c:v>
                      </c:pt>
                      <c:pt idx="235">
                        <c:v>0.58075410592432086</c:v>
                      </c:pt>
                      <c:pt idx="236">
                        <c:v>0.58977360743139295</c:v>
                      </c:pt>
                      <c:pt idx="237">
                        <c:v>0.65772985290486663</c:v>
                      </c:pt>
                      <c:pt idx="238">
                        <c:v>0.65422304112104379</c:v>
                      </c:pt>
                      <c:pt idx="239">
                        <c:v>0.56926319008068016</c:v>
                      </c:pt>
                      <c:pt idx="240">
                        <c:v>0.6772907541489358</c:v>
                      </c:pt>
                      <c:pt idx="241">
                        <c:v>0.6946851683320957</c:v>
                      </c:pt>
                      <c:pt idx="242">
                        <c:v>0.65916461541556459</c:v>
                      </c:pt>
                      <c:pt idx="243">
                        <c:v>0.63788788064987134</c:v>
                      </c:pt>
                      <c:pt idx="244">
                        <c:v>0.78170926175037758</c:v>
                      </c:pt>
                      <c:pt idx="245">
                        <c:v>0.76731210928516325</c:v>
                      </c:pt>
                      <c:pt idx="246">
                        <c:v>0.72170569453533029</c:v>
                      </c:pt>
                      <c:pt idx="247">
                        <c:v>0.66732693521586883</c:v>
                      </c:pt>
                      <c:pt idx="248">
                        <c:v>0.85218562330470704</c:v>
                      </c:pt>
                      <c:pt idx="249">
                        <c:v>0.82368639006002264</c:v>
                      </c:pt>
                      <c:pt idx="250">
                        <c:v>0.76407453223339639</c:v>
                      </c:pt>
                      <c:pt idx="251">
                        <c:v>0.72041392957571859</c:v>
                      </c:pt>
                      <c:pt idx="252">
                        <c:v>0.65095773093668374</c:v>
                      </c:pt>
                      <c:pt idx="253">
                        <c:v>0.60553566782785151</c:v>
                      </c:pt>
                      <c:pt idx="254">
                        <c:v>0.58265763181035213</c:v>
                      </c:pt>
                      <c:pt idx="255">
                        <c:v>0.58729837914418404</c:v>
                      </c:pt>
                      <c:pt idx="256">
                        <c:v>0.60795649737243729</c:v>
                      </c:pt>
                      <c:pt idx="257">
                        <c:v>0.69344679797913811</c:v>
                      </c:pt>
                      <c:pt idx="258">
                        <c:v>0.66325319933555449</c:v>
                      </c:pt>
                      <c:pt idx="259">
                        <c:v>0.6367305111502165</c:v>
                      </c:pt>
                      <c:pt idx="260">
                        <c:v>0.70935176758966789</c:v>
                      </c:pt>
                      <c:pt idx="261">
                        <c:v>0.6769944946922527</c:v>
                      </c:pt>
                      <c:pt idx="262">
                        <c:v>0.80525791772559374</c:v>
                      </c:pt>
                      <c:pt idx="263">
                        <c:v>0.74709650556725249</c:v>
                      </c:pt>
                      <c:pt idx="264">
                        <c:v>0.72935836916369379</c:v>
                      </c:pt>
                      <c:pt idx="265">
                        <c:v>0.67162703208722052</c:v>
                      </c:pt>
                      <c:pt idx="266">
                        <c:v>0.61431081000755428</c:v>
                      </c:pt>
                      <c:pt idx="267">
                        <c:v>0.89328394697150537</c:v>
                      </c:pt>
                      <c:pt idx="268">
                        <c:v>0.77534072141592958</c:v>
                      </c:pt>
                      <c:pt idx="269">
                        <c:v>0.61317251762951086</c:v>
                      </c:pt>
                      <c:pt idx="270">
                        <c:v>0.59028467465305923</c:v>
                      </c:pt>
                      <c:pt idx="271">
                        <c:v>0.70117921587844023</c:v>
                      </c:pt>
                      <c:pt idx="272">
                        <c:v>0.63322010638649973</c:v>
                      </c:pt>
                      <c:pt idx="273">
                        <c:v>0.82145827452238041</c:v>
                      </c:pt>
                      <c:pt idx="274">
                        <c:v>0.71119900244461076</c:v>
                      </c:pt>
                      <c:pt idx="275">
                        <c:v>0.60539707336454929</c:v>
                      </c:pt>
                      <c:pt idx="276">
                        <c:v>0.65267775251745719</c:v>
                      </c:pt>
                      <c:pt idx="277">
                        <c:v>0.60666611947341176</c:v>
                      </c:pt>
                      <c:pt idx="278">
                        <c:v>0.68673454900239184</c:v>
                      </c:pt>
                      <c:pt idx="279">
                        <c:v>0.68054018075486966</c:v>
                      </c:pt>
                      <c:pt idx="280">
                        <c:v>0.6295720415215309</c:v>
                      </c:pt>
                      <c:pt idx="281">
                        <c:v>0.75695520761117729</c:v>
                      </c:pt>
                      <c:pt idx="282">
                        <c:v>0.73637008891571532</c:v>
                      </c:pt>
                      <c:pt idx="283">
                        <c:v>0.6816436059548272</c:v>
                      </c:pt>
                      <c:pt idx="284">
                        <c:v>0.82692738511327712</c:v>
                      </c:pt>
                      <c:pt idx="285">
                        <c:v>0.78661691782930632</c:v>
                      </c:pt>
                      <c:pt idx="286">
                        <c:v>0.66371495793392321</c:v>
                      </c:pt>
                      <c:pt idx="287">
                        <c:v>0.60168845063897747</c:v>
                      </c:pt>
                      <c:pt idx="288">
                        <c:v>0.62154175075021145</c:v>
                      </c:pt>
                      <c:pt idx="289">
                        <c:v>0.72723865821564726</c:v>
                      </c:pt>
                      <c:pt idx="290">
                        <c:v>0.61128837051910534</c:v>
                      </c:pt>
                      <c:pt idx="291">
                        <c:v>0.66609180364013476</c:v>
                      </c:pt>
                      <c:pt idx="292">
                        <c:v>0.63950220103225452</c:v>
                      </c:pt>
                      <c:pt idx="293">
                        <c:v>0.58376779075601337</c:v>
                      </c:pt>
                      <c:pt idx="294">
                        <c:v>0.73272256958944215</c:v>
                      </c:pt>
                      <c:pt idx="295">
                        <c:v>0.68188354323916489</c:v>
                      </c:pt>
                      <c:pt idx="296">
                        <c:v>0.62400779258185735</c:v>
                      </c:pt>
                      <c:pt idx="297">
                        <c:v>0.79127940630151994</c:v>
                      </c:pt>
                      <c:pt idx="298">
                        <c:v>0.73723364023923388</c:v>
                      </c:pt>
                      <c:pt idx="299">
                        <c:v>0.6594142309474168</c:v>
                      </c:pt>
                      <c:pt idx="300">
                        <c:v>0.60798003489968444</c:v>
                      </c:pt>
                      <c:pt idx="301">
                        <c:v>0.85904147744042436</c:v>
                      </c:pt>
                      <c:pt idx="302">
                        <c:v>0.78975698561547736</c:v>
                      </c:pt>
                      <c:pt idx="303">
                        <c:v>0.72089787246681147</c:v>
                      </c:pt>
                      <c:pt idx="304">
                        <c:v>0.65321176877352172</c:v>
                      </c:pt>
                      <c:pt idx="305">
                        <c:v>0.62896942420157809</c:v>
                      </c:pt>
                      <c:pt idx="306">
                        <c:v>0.68504933929700318</c:v>
                      </c:pt>
                      <c:pt idx="307">
                        <c:v>0.68798449056975797</c:v>
                      </c:pt>
                      <c:pt idx="308">
                        <c:v>0.6332416295154305</c:v>
                      </c:pt>
                      <c:pt idx="309">
                        <c:v>0.73460193892936854</c:v>
                      </c:pt>
                      <c:pt idx="310">
                        <c:v>0.61579433426901953</c:v>
                      </c:pt>
                      <c:pt idx="311">
                        <c:v>0.80915055625306331</c:v>
                      </c:pt>
                      <c:pt idx="312">
                        <c:v>0.70967331783275311</c:v>
                      </c:pt>
                      <c:pt idx="313">
                        <c:v>0.66962515669266642</c:v>
                      </c:pt>
                      <c:pt idx="314">
                        <c:v>0.58966042424180787</c:v>
                      </c:pt>
                      <c:pt idx="315">
                        <c:v>0.63308536585473618</c:v>
                      </c:pt>
                      <c:pt idx="316">
                        <c:v>0.68685888916429161</c:v>
                      </c:pt>
                      <c:pt idx="317">
                        <c:v>0.63679255247407174</c:v>
                      </c:pt>
                      <c:pt idx="318">
                        <c:v>0.74988261688492774</c:v>
                      </c:pt>
                      <c:pt idx="319">
                        <c:v>0.68132986272291118</c:v>
                      </c:pt>
                      <c:pt idx="320">
                        <c:v>0.62076892626430435</c:v>
                      </c:pt>
                      <c:pt idx="321">
                        <c:v>0.80218407062739361</c:v>
                      </c:pt>
                      <c:pt idx="322">
                        <c:v>0.73290538134548389</c:v>
                      </c:pt>
                      <c:pt idx="323">
                        <c:v>0.65841064252668635</c:v>
                      </c:pt>
                      <c:pt idx="324">
                        <c:v>0.59198166830695587</c:v>
                      </c:pt>
                      <c:pt idx="325">
                        <c:v>0.63434163687530953</c:v>
                      </c:pt>
                      <c:pt idx="326">
                        <c:v>0.6968939543751822</c:v>
                      </c:pt>
                      <c:pt idx="327">
                        <c:v>0.61909752392509732</c:v>
                      </c:pt>
                      <c:pt idx="328">
                        <c:v>0.7490298317741142</c:v>
                      </c:pt>
                      <c:pt idx="329">
                        <c:v>0.68045231954878993</c:v>
                      </c:pt>
                      <c:pt idx="330">
                        <c:v>0.61079504254830796</c:v>
                      </c:pt>
                      <c:pt idx="331">
                        <c:v>0.62846749847187788</c:v>
                      </c:pt>
                      <c:pt idx="332">
                        <c:v>0.6953931673403283</c:v>
                      </c:pt>
                      <c:pt idx="333">
                        <c:v>0.62857071547565591</c:v>
                      </c:pt>
                      <c:pt idx="334">
                        <c:v>0.75702252609556731</c:v>
                      </c:pt>
                      <c:pt idx="335">
                        <c:v>0.67155582632448318</c:v>
                      </c:pt>
                      <c:pt idx="336">
                        <c:v>0.60533973705552013</c:v>
                      </c:pt>
                      <c:pt idx="337">
                        <c:v>0.64057449944348444</c:v>
                      </c:pt>
                      <c:pt idx="338">
                        <c:v>0.69708461409725975</c:v>
                      </c:pt>
                      <c:pt idx="339">
                        <c:v>0.62197184992804899</c:v>
                      </c:pt>
                      <c:pt idx="340">
                        <c:v>0.63079389506913153</c:v>
                      </c:pt>
                      <c:pt idx="341">
                        <c:v>0.69448888019059773</c:v>
                      </c:pt>
                      <c:pt idx="342">
                        <c:v>0.62349858083114507</c:v>
                      </c:pt>
                      <c:pt idx="343">
                        <c:v>0.64458675244921315</c:v>
                      </c:pt>
                      <c:pt idx="344">
                        <c:v>0.65115359943215745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2-A864-4E86-A0B9-C266856E5F90}"/>
                  </c:ext>
                </c:extLst>
              </c15:ser>
            </c15:filteredLineSeries>
          </c:ext>
        </c:extLst>
      </c:lineChart>
      <c:catAx>
        <c:axId val="5198216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818704"/>
        <c:crosses val="autoZero"/>
        <c:auto val="1"/>
        <c:lblAlgn val="ctr"/>
        <c:lblOffset val="100"/>
        <c:noMultiLvlLbl val="0"/>
      </c:catAx>
      <c:valAx>
        <c:axId val="519818704"/>
        <c:scaling>
          <c:orientation val="minMax"/>
          <c:min val="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82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/>
              <a:t>HPBW_N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hpbw_90deg!$D$1</c:f>
              <c:strCache>
                <c:ptCount val="1"/>
                <c:pt idx="0">
                  <c:v>HPBW90DEG_N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hpbw_90deg!$D$2:$D$346</c:f>
              <c:numCache>
                <c:formatCode>General</c:formatCode>
                <c:ptCount val="34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0.91304347826086951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0.91304347826086951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0.91304347826086951</c:v>
                </c:pt>
                <c:pt idx="105">
                  <c:v>0.91304347826086951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0.91304347826086951</c:v>
                </c:pt>
                <c:pt idx="128">
                  <c:v>0.91304347826086951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0.91304347826086951</c:v>
                </c:pt>
                <c:pt idx="137">
                  <c:v>0.91304347826086951</c:v>
                </c:pt>
                <c:pt idx="138">
                  <c:v>0.91304347826086951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0.91304347826086951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0.91304347826086951</c:v>
                </c:pt>
                <c:pt idx="167">
                  <c:v>0.91304347826086951</c:v>
                </c:pt>
                <c:pt idx="168">
                  <c:v>0.91304347826086951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0.91304347826086951</c:v>
                </c:pt>
                <c:pt idx="177">
                  <c:v>0.91304347826086951</c:v>
                </c:pt>
                <c:pt idx="178">
                  <c:v>0.91304347826086951</c:v>
                </c:pt>
                <c:pt idx="179">
                  <c:v>0.91304347826086951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0.91304347826086951</c:v>
                </c:pt>
                <c:pt idx="204">
                  <c:v>0.91304347826086951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0.91304347826086951</c:v>
                </c:pt>
                <c:pt idx="212">
                  <c:v>0.91304347826086951</c:v>
                </c:pt>
                <c:pt idx="213">
                  <c:v>0.91304347826086951</c:v>
                </c:pt>
                <c:pt idx="214">
                  <c:v>0.91304347826086951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0.91304347826086951</c:v>
                </c:pt>
                <c:pt idx="222">
                  <c:v>0.91304347826086951</c:v>
                </c:pt>
                <c:pt idx="223">
                  <c:v>0.91304347826086951</c:v>
                </c:pt>
                <c:pt idx="224">
                  <c:v>0.91304347826086951</c:v>
                </c:pt>
                <c:pt idx="225">
                  <c:v>0.91304347826086951</c:v>
                </c:pt>
                <c:pt idx="226">
                  <c:v>0.91304347826086951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0.91304347826086951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0.91304347826086951</c:v>
                </c:pt>
                <c:pt idx="255">
                  <c:v>0.91304347826086951</c:v>
                </c:pt>
                <c:pt idx="256">
                  <c:v>0.91304347826086951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0.91304347826086951</c:v>
                </c:pt>
                <c:pt idx="264">
                  <c:v>0.91304347826086951</c:v>
                </c:pt>
                <c:pt idx="265">
                  <c:v>0.91304347826086951</c:v>
                </c:pt>
                <c:pt idx="266">
                  <c:v>0.91304347826086951</c:v>
                </c:pt>
                <c:pt idx="267">
                  <c:v>0.91304347826086951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0.91304347826086951</c:v>
                </c:pt>
                <c:pt idx="276">
                  <c:v>0.91304347826086951</c:v>
                </c:pt>
                <c:pt idx="277">
                  <c:v>0.91304347826086951</c:v>
                </c:pt>
                <c:pt idx="278">
                  <c:v>0.91304347826086951</c:v>
                </c:pt>
                <c:pt idx="279">
                  <c:v>0.91304347826086951</c:v>
                </c:pt>
                <c:pt idx="280">
                  <c:v>0.91304347826086951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0.91304347826086951</c:v>
                </c:pt>
                <c:pt idx="307">
                  <c:v>0.91304347826086951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0.91304347826086951</c:v>
                </c:pt>
                <c:pt idx="315">
                  <c:v>0.91304347826086951</c:v>
                </c:pt>
                <c:pt idx="316">
                  <c:v>0.91304347826086951</c:v>
                </c:pt>
                <c:pt idx="317">
                  <c:v>0.91304347826086951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0.91304347826086951</c:v>
                </c:pt>
                <c:pt idx="325">
                  <c:v>0.91304347826086951</c:v>
                </c:pt>
                <c:pt idx="326">
                  <c:v>0.91304347826086951</c:v>
                </c:pt>
                <c:pt idx="327">
                  <c:v>0.91304347826086951</c:v>
                </c:pt>
                <c:pt idx="328">
                  <c:v>0.91304347826086951</c:v>
                </c:pt>
                <c:pt idx="329">
                  <c:v>0.91304347826086951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0.91304347826086951</c:v>
                </c:pt>
                <c:pt idx="339">
                  <c:v>0.91304347826086951</c:v>
                </c:pt>
                <c:pt idx="340">
                  <c:v>0.91304347826086951</c:v>
                </c:pt>
                <c:pt idx="341">
                  <c:v>0.91304347826086951</c:v>
                </c:pt>
                <c:pt idx="342">
                  <c:v>0.91304347826086951</c:v>
                </c:pt>
                <c:pt idx="343">
                  <c:v>0.91304347826086951</c:v>
                </c:pt>
                <c:pt idx="344">
                  <c:v>0.91304347826086951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D9-434E-B4CE-F307904584FE}"/>
            </c:ext>
          </c:extLst>
        </c:ser>
        <c:ser>
          <c:idx val="1"/>
          <c:order val="1"/>
          <c:tx>
            <c:strRef>
              <c:f>hpbw_90deg!$E$1</c:f>
              <c:strCache>
                <c:ptCount val="1"/>
                <c:pt idx="0">
                  <c:v>HPBW20DEG_N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hpbw_90deg!$E$2:$E$346</c:f>
              <c:numCache>
                <c:formatCode>General</c:formatCode>
                <c:ptCount val="345"/>
                <c:pt idx="0">
                  <c:v>0.95454545454545459</c:v>
                </c:pt>
                <c:pt idx="1">
                  <c:v>0.95454545454545459</c:v>
                </c:pt>
                <c:pt idx="2">
                  <c:v>0.97727272727272729</c:v>
                </c:pt>
                <c:pt idx="3">
                  <c:v>0.95454545454545459</c:v>
                </c:pt>
                <c:pt idx="4">
                  <c:v>0.97727272727272729</c:v>
                </c:pt>
                <c:pt idx="5">
                  <c:v>0.95454545454545459</c:v>
                </c:pt>
                <c:pt idx="6">
                  <c:v>0.95454545454545459</c:v>
                </c:pt>
                <c:pt idx="7">
                  <c:v>0.95454545454545459</c:v>
                </c:pt>
                <c:pt idx="8">
                  <c:v>0.97727272727272729</c:v>
                </c:pt>
                <c:pt idx="9">
                  <c:v>0.95454545454545459</c:v>
                </c:pt>
                <c:pt idx="10">
                  <c:v>0.95454545454545459</c:v>
                </c:pt>
                <c:pt idx="11">
                  <c:v>0.95454545454545459</c:v>
                </c:pt>
                <c:pt idx="12">
                  <c:v>0.95454545454545459</c:v>
                </c:pt>
                <c:pt idx="13">
                  <c:v>0.95454545454545459</c:v>
                </c:pt>
                <c:pt idx="14">
                  <c:v>0.93181818181818177</c:v>
                </c:pt>
                <c:pt idx="15">
                  <c:v>0.95454545454545459</c:v>
                </c:pt>
                <c:pt idx="16">
                  <c:v>0.95454545454545459</c:v>
                </c:pt>
                <c:pt idx="17">
                  <c:v>0.95454545454545459</c:v>
                </c:pt>
                <c:pt idx="18">
                  <c:v>0.95454545454545459</c:v>
                </c:pt>
                <c:pt idx="19">
                  <c:v>0.95454545454545459</c:v>
                </c:pt>
                <c:pt idx="20">
                  <c:v>0.95454545454545459</c:v>
                </c:pt>
                <c:pt idx="21">
                  <c:v>0.95454545454545459</c:v>
                </c:pt>
                <c:pt idx="22">
                  <c:v>0.95454545454545459</c:v>
                </c:pt>
                <c:pt idx="23">
                  <c:v>0.93181818181818177</c:v>
                </c:pt>
                <c:pt idx="24">
                  <c:v>0.93181818181818177</c:v>
                </c:pt>
                <c:pt idx="25">
                  <c:v>0.95454545454545459</c:v>
                </c:pt>
                <c:pt idx="26">
                  <c:v>0.95454545454545459</c:v>
                </c:pt>
                <c:pt idx="27">
                  <c:v>0.95454545454545459</c:v>
                </c:pt>
                <c:pt idx="28">
                  <c:v>0.95454545454545459</c:v>
                </c:pt>
                <c:pt idx="29">
                  <c:v>0.97727272727272729</c:v>
                </c:pt>
                <c:pt idx="30">
                  <c:v>0.95454545454545459</c:v>
                </c:pt>
                <c:pt idx="31">
                  <c:v>0.95454545454545459</c:v>
                </c:pt>
                <c:pt idx="32">
                  <c:v>0.95454545454545459</c:v>
                </c:pt>
                <c:pt idx="33">
                  <c:v>0.95454545454545459</c:v>
                </c:pt>
                <c:pt idx="34">
                  <c:v>0.95454545454545459</c:v>
                </c:pt>
                <c:pt idx="35">
                  <c:v>0.95454545454545459</c:v>
                </c:pt>
                <c:pt idx="36">
                  <c:v>0.95454545454545459</c:v>
                </c:pt>
                <c:pt idx="37">
                  <c:v>0.93181818181818177</c:v>
                </c:pt>
                <c:pt idx="38">
                  <c:v>0.95454545454545459</c:v>
                </c:pt>
                <c:pt idx="39">
                  <c:v>0.95454545454545459</c:v>
                </c:pt>
                <c:pt idx="40">
                  <c:v>0.95454545454545459</c:v>
                </c:pt>
                <c:pt idx="41">
                  <c:v>0.95454545454545459</c:v>
                </c:pt>
                <c:pt idx="42">
                  <c:v>0.95454545454545459</c:v>
                </c:pt>
                <c:pt idx="43">
                  <c:v>0.97727272727272729</c:v>
                </c:pt>
                <c:pt idx="44">
                  <c:v>0.97727272727272729</c:v>
                </c:pt>
                <c:pt idx="45">
                  <c:v>0.95454545454545459</c:v>
                </c:pt>
                <c:pt idx="46">
                  <c:v>0.95454545454545459</c:v>
                </c:pt>
                <c:pt idx="47">
                  <c:v>0.95454545454545459</c:v>
                </c:pt>
                <c:pt idx="48">
                  <c:v>0.93181818181818177</c:v>
                </c:pt>
                <c:pt idx="49">
                  <c:v>0.97727272727272729</c:v>
                </c:pt>
                <c:pt idx="50">
                  <c:v>0.95454545454545459</c:v>
                </c:pt>
                <c:pt idx="51">
                  <c:v>0.95454545454545459</c:v>
                </c:pt>
                <c:pt idx="52">
                  <c:v>0.95454545454545459</c:v>
                </c:pt>
                <c:pt idx="53">
                  <c:v>0.95454545454545459</c:v>
                </c:pt>
                <c:pt idx="54">
                  <c:v>0.95454545454545459</c:v>
                </c:pt>
                <c:pt idx="55">
                  <c:v>0.93181818181818177</c:v>
                </c:pt>
                <c:pt idx="56">
                  <c:v>0.95454545454545459</c:v>
                </c:pt>
                <c:pt idx="57">
                  <c:v>0.95454545454545459</c:v>
                </c:pt>
                <c:pt idx="58">
                  <c:v>0.95454545454545459</c:v>
                </c:pt>
                <c:pt idx="59">
                  <c:v>0.95454545454545459</c:v>
                </c:pt>
                <c:pt idx="60">
                  <c:v>0.97727272727272729</c:v>
                </c:pt>
                <c:pt idx="61">
                  <c:v>0.95454545454545459</c:v>
                </c:pt>
                <c:pt idx="62">
                  <c:v>0.95454545454545459</c:v>
                </c:pt>
                <c:pt idx="63">
                  <c:v>0.95454545454545459</c:v>
                </c:pt>
                <c:pt idx="64">
                  <c:v>0.95454545454545459</c:v>
                </c:pt>
                <c:pt idx="65">
                  <c:v>0.95454545454545459</c:v>
                </c:pt>
                <c:pt idx="66">
                  <c:v>0.95454545454545459</c:v>
                </c:pt>
                <c:pt idx="67">
                  <c:v>0.95454545454545459</c:v>
                </c:pt>
                <c:pt idx="68">
                  <c:v>0.95454545454545459</c:v>
                </c:pt>
                <c:pt idx="69">
                  <c:v>0.95454545454545459</c:v>
                </c:pt>
                <c:pt idx="70">
                  <c:v>0.97727272727272729</c:v>
                </c:pt>
                <c:pt idx="71">
                  <c:v>0.97727272727272729</c:v>
                </c:pt>
                <c:pt idx="72">
                  <c:v>0.95454545454545459</c:v>
                </c:pt>
                <c:pt idx="73">
                  <c:v>0.95454545454545459</c:v>
                </c:pt>
                <c:pt idx="74">
                  <c:v>0.95454545454545459</c:v>
                </c:pt>
                <c:pt idx="75">
                  <c:v>0.93181818181818177</c:v>
                </c:pt>
                <c:pt idx="76">
                  <c:v>0.95454545454545459</c:v>
                </c:pt>
                <c:pt idx="77">
                  <c:v>0.93181818181818177</c:v>
                </c:pt>
                <c:pt idx="78">
                  <c:v>0.97727272727272729</c:v>
                </c:pt>
                <c:pt idx="79">
                  <c:v>0.95454545454545459</c:v>
                </c:pt>
                <c:pt idx="80">
                  <c:v>0.97727272727272729</c:v>
                </c:pt>
                <c:pt idx="81">
                  <c:v>0.95454545454545459</c:v>
                </c:pt>
                <c:pt idx="82">
                  <c:v>0.95454545454545459</c:v>
                </c:pt>
                <c:pt idx="83">
                  <c:v>0.95454545454545459</c:v>
                </c:pt>
                <c:pt idx="84">
                  <c:v>0.97727272727272729</c:v>
                </c:pt>
                <c:pt idx="85">
                  <c:v>0.95454545454545459</c:v>
                </c:pt>
                <c:pt idx="86">
                  <c:v>0.95454545454545459</c:v>
                </c:pt>
                <c:pt idx="87">
                  <c:v>0.95454545454545459</c:v>
                </c:pt>
                <c:pt idx="88">
                  <c:v>0.95454545454545459</c:v>
                </c:pt>
                <c:pt idx="89">
                  <c:v>0.97727272727272729</c:v>
                </c:pt>
                <c:pt idx="90">
                  <c:v>0.97727272727272729</c:v>
                </c:pt>
                <c:pt idx="91">
                  <c:v>0.95454545454545459</c:v>
                </c:pt>
                <c:pt idx="92">
                  <c:v>0.95454545454545459</c:v>
                </c:pt>
                <c:pt idx="93">
                  <c:v>0.95454545454545459</c:v>
                </c:pt>
                <c:pt idx="94">
                  <c:v>0.95454545454545459</c:v>
                </c:pt>
                <c:pt idx="95">
                  <c:v>0.93181818181818177</c:v>
                </c:pt>
                <c:pt idx="96">
                  <c:v>0.95454545454545459</c:v>
                </c:pt>
                <c:pt idx="97">
                  <c:v>0.97727272727272729</c:v>
                </c:pt>
                <c:pt idx="98">
                  <c:v>0.97727272727272729</c:v>
                </c:pt>
                <c:pt idx="99">
                  <c:v>0.95454545454545459</c:v>
                </c:pt>
                <c:pt idx="100">
                  <c:v>0.95454545454545459</c:v>
                </c:pt>
                <c:pt idx="101">
                  <c:v>0.95454545454545459</c:v>
                </c:pt>
                <c:pt idx="102">
                  <c:v>0.95454545454545459</c:v>
                </c:pt>
                <c:pt idx="103">
                  <c:v>0.95454545454545459</c:v>
                </c:pt>
                <c:pt idx="104">
                  <c:v>0.93181818181818177</c:v>
                </c:pt>
                <c:pt idx="105">
                  <c:v>0.93181818181818177</c:v>
                </c:pt>
                <c:pt idx="106">
                  <c:v>0.97727272727272729</c:v>
                </c:pt>
                <c:pt idx="107">
                  <c:v>0.97727272727272729</c:v>
                </c:pt>
                <c:pt idx="108">
                  <c:v>0.95454545454545459</c:v>
                </c:pt>
                <c:pt idx="109">
                  <c:v>0.95454545454545459</c:v>
                </c:pt>
                <c:pt idx="110">
                  <c:v>0.97727272727272729</c:v>
                </c:pt>
                <c:pt idx="111">
                  <c:v>0.95454545454545459</c:v>
                </c:pt>
                <c:pt idx="112">
                  <c:v>0.95454545454545459</c:v>
                </c:pt>
                <c:pt idx="113">
                  <c:v>0.95454545454545459</c:v>
                </c:pt>
                <c:pt idx="114">
                  <c:v>0.95454545454545459</c:v>
                </c:pt>
                <c:pt idx="115">
                  <c:v>0.97727272727272729</c:v>
                </c:pt>
                <c:pt idx="116">
                  <c:v>0.95454545454545459</c:v>
                </c:pt>
                <c:pt idx="117">
                  <c:v>0.95454545454545459</c:v>
                </c:pt>
                <c:pt idx="118">
                  <c:v>0.95454545454545459</c:v>
                </c:pt>
                <c:pt idx="119">
                  <c:v>0.95454545454545459</c:v>
                </c:pt>
                <c:pt idx="120">
                  <c:v>0.95454545454545459</c:v>
                </c:pt>
                <c:pt idx="121">
                  <c:v>0.97727272727272729</c:v>
                </c:pt>
                <c:pt idx="122">
                  <c:v>0.97727272727272729</c:v>
                </c:pt>
                <c:pt idx="123">
                  <c:v>0.97727272727272729</c:v>
                </c:pt>
                <c:pt idx="124">
                  <c:v>0.95454545454545459</c:v>
                </c:pt>
                <c:pt idx="125">
                  <c:v>0.95454545454545459</c:v>
                </c:pt>
                <c:pt idx="126">
                  <c:v>0.95454545454545459</c:v>
                </c:pt>
                <c:pt idx="127">
                  <c:v>0.95454545454545459</c:v>
                </c:pt>
                <c:pt idx="128">
                  <c:v>0.93181818181818177</c:v>
                </c:pt>
                <c:pt idx="129">
                  <c:v>1</c:v>
                </c:pt>
                <c:pt idx="130">
                  <c:v>0.97727272727272729</c:v>
                </c:pt>
                <c:pt idx="131">
                  <c:v>0.95454545454545459</c:v>
                </c:pt>
                <c:pt idx="132">
                  <c:v>0.95454545454545459</c:v>
                </c:pt>
                <c:pt idx="133">
                  <c:v>0.95454545454545459</c:v>
                </c:pt>
                <c:pt idx="134">
                  <c:v>0.95454545454545459</c:v>
                </c:pt>
                <c:pt idx="135">
                  <c:v>0.93181818181818177</c:v>
                </c:pt>
                <c:pt idx="136">
                  <c:v>0.93181818181818177</c:v>
                </c:pt>
                <c:pt idx="137">
                  <c:v>0.93181818181818177</c:v>
                </c:pt>
                <c:pt idx="138">
                  <c:v>0.93181818181818177</c:v>
                </c:pt>
                <c:pt idx="139">
                  <c:v>0.97727272727272729</c:v>
                </c:pt>
                <c:pt idx="140">
                  <c:v>0.97727272727272729</c:v>
                </c:pt>
                <c:pt idx="141">
                  <c:v>0.95454545454545459</c:v>
                </c:pt>
                <c:pt idx="142">
                  <c:v>0.95454545454545459</c:v>
                </c:pt>
                <c:pt idx="143">
                  <c:v>0.97727272727272729</c:v>
                </c:pt>
                <c:pt idx="144">
                  <c:v>0.95454545454545459</c:v>
                </c:pt>
                <c:pt idx="145">
                  <c:v>0.95454545454545459</c:v>
                </c:pt>
                <c:pt idx="146">
                  <c:v>0.95454545454545459</c:v>
                </c:pt>
                <c:pt idx="147">
                  <c:v>0.97727272727272729</c:v>
                </c:pt>
                <c:pt idx="148">
                  <c:v>0.95454545454545459</c:v>
                </c:pt>
                <c:pt idx="149">
                  <c:v>0.95454545454545459</c:v>
                </c:pt>
                <c:pt idx="150">
                  <c:v>0.95454545454545459</c:v>
                </c:pt>
                <c:pt idx="151">
                  <c:v>0.95454545454545459</c:v>
                </c:pt>
                <c:pt idx="152">
                  <c:v>0.95454545454545459</c:v>
                </c:pt>
                <c:pt idx="153">
                  <c:v>0.97727272727272729</c:v>
                </c:pt>
                <c:pt idx="154">
                  <c:v>0.95454545454545459</c:v>
                </c:pt>
                <c:pt idx="155">
                  <c:v>0.95454545454545459</c:v>
                </c:pt>
                <c:pt idx="156">
                  <c:v>0.95454545454545459</c:v>
                </c:pt>
                <c:pt idx="157">
                  <c:v>0.95454545454545459</c:v>
                </c:pt>
                <c:pt idx="158">
                  <c:v>0.93181818181818177</c:v>
                </c:pt>
                <c:pt idx="159">
                  <c:v>0.93181818181818177</c:v>
                </c:pt>
                <c:pt idx="160">
                  <c:v>0.97727272727272729</c:v>
                </c:pt>
                <c:pt idx="161">
                  <c:v>0.97727272727272729</c:v>
                </c:pt>
                <c:pt idx="162">
                  <c:v>0.97727272727272729</c:v>
                </c:pt>
                <c:pt idx="163">
                  <c:v>0.95454545454545459</c:v>
                </c:pt>
                <c:pt idx="164">
                  <c:v>0.95454545454545459</c:v>
                </c:pt>
                <c:pt idx="165">
                  <c:v>0.95454545454545459</c:v>
                </c:pt>
                <c:pt idx="166">
                  <c:v>0.93181818181818177</c:v>
                </c:pt>
                <c:pt idx="167">
                  <c:v>0.93181818181818177</c:v>
                </c:pt>
                <c:pt idx="168">
                  <c:v>0.93181818181818177</c:v>
                </c:pt>
                <c:pt idx="169">
                  <c:v>0.97727272727272729</c:v>
                </c:pt>
                <c:pt idx="170">
                  <c:v>0.97727272727272729</c:v>
                </c:pt>
                <c:pt idx="171">
                  <c:v>0.95454545454545459</c:v>
                </c:pt>
                <c:pt idx="172">
                  <c:v>0.95454545454545459</c:v>
                </c:pt>
                <c:pt idx="173">
                  <c:v>0.95454545454545459</c:v>
                </c:pt>
                <c:pt idx="174">
                  <c:v>0.95454545454545459</c:v>
                </c:pt>
                <c:pt idx="175">
                  <c:v>0.95454545454545459</c:v>
                </c:pt>
                <c:pt idx="176">
                  <c:v>0.93181818181818177</c:v>
                </c:pt>
                <c:pt idx="177">
                  <c:v>0.93181818181818177</c:v>
                </c:pt>
                <c:pt idx="178">
                  <c:v>0.93181818181818177</c:v>
                </c:pt>
                <c:pt idx="179">
                  <c:v>0.93181818181818177</c:v>
                </c:pt>
                <c:pt idx="180">
                  <c:v>0.97727272727272729</c:v>
                </c:pt>
                <c:pt idx="181">
                  <c:v>0.95454545454545459</c:v>
                </c:pt>
                <c:pt idx="182">
                  <c:v>0.95454545454545459</c:v>
                </c:pt>
                <c:pt idx="183">
                  <c:v>0.97727272727272729</c:v>
                </c:pt>
                <c:pt idx="184">
                  <c:v>0.95454545454545459</c:v>
                </c:pt>
                <c:pt idx="185">
                  <c:v>0.97727272727272729</c:v>
                </c:pt>
                <c:pt idx="186">
                  <c:v>0.97727272727272729</c:v>
                </c:pt>
                <c:pt idx="187">
                  <c:v>0.95454545454545459</c:v>
                </c:pt>
                <c:pt idx="188">
                  <c:v>0.95454545454545459</c:v>
                </c:pt>
                <c:pt idx="189">
                  <c:v>0.95454545454545459</c:v>
                </c:pt>
                <c:pt idx="190">
                  <c:v>0.97727272727272729</c:v>
                </c:pt>
                <c:pt idx="191">
                  <c:v>0.97727272727272729</c:v>
                </c:pt>
                <c:pt idx="192">
                  <c:v>0.97727272727272729</c:v>
                </c:pt>
                <c:pt idx="193">
                  <c:v>0.95454545454545459</c:v>
                </c:pt>
                <c:pt idx="194">
                  <c:v>0.95454545454545459</c:v>
                </c:pt>
                <c:pt idx="195">
                  <c:v>0.95454545454545459</c:v>
                </c:pt>
                <c:pt idx="196">
                  <c:v>0.93181818181818177</c:v>
                </c:pt>
                <c:pt idx="197">
                  <c:v>0.97727272727272729</c:v>
                </c:pt>
                <c:pt idx="198">
                  <c:v>0.97727272727272729</c:v>
                </c:pt>
                <c:pt idx="199">
                  <c:v>0.97727272727272729</c:v>
                </c:pt>
                <c:pt idx="200">
                  <c:v>0.95454545454545459</c:v>
                </c:pt>
                <c:pt idx="201">
                  <c:v>0.95454545454545459</c:v>
                </c:pt>
                <c:pt idx="202">
                  <c:v>0.93181818181818177</c:v>
                </c:pt>
                <c:pt idx="203">
                  <c:v>0.95454545454545459</c:v>
                </c:pt>
                <c:pt idx="204">
                  <c:v>0.93181818181818177</c:v>
                </c:pt>
                <c:pt idx="205">
                  <c:v>1</c:v>
                </c:pt>
                <c:pt idx="206">
                  <c:v>0.97727272727272729</c:v>
                </c:pt>
                <c:pt idx="207">
                  <c:v>0.97727272727272729</c:v>
                </c:pt>
                <c:pt idx="208">
                  <c:v>0.95454545454545459</c:v>
                </c:pt>
                <c:pt idx="209">
                  <c:v>0.95454545454545459</c:v>
                </c:pt>
                <c:pt idx="210">
                  <c:v>0.95454545454545459</c:v>
                </c:pt>
                <c:pt idx="211">
                  <c:v>0.95454545454545459</c:v>
                </c:pt>
                <c:pt idx="212">
                  <c:v>0.93181818181818177</c:v>
                </c:pt>
                <c:pt idx="213">
                  <c:v>0.93181818181818177</c:v>
                </c:pt>
                <c:pt idx="214">
                  <c:v>0.93181818181818177</c:v>
                </c:pt>
                <c:pt idx="215">
                  <c:v>1</c:v>
                </c:pt>
                <c:pt idx="216">
                  <c:v>0.97727272727272729</c:v>
                </c:pt>
                <c:pt idx="217">
                  <c:v>0.97727272727272729</c:v>
                </c:pt>
                <c:pt idx="218">
                  <c:v>0.97727272727272729</c:v>
                </c:pt>
                <c:pt idx="219">
                  <c:v>0.95454545454545459</c:v>
                </c:pt>
                <c:pt idx="220">
                  <c:v>0.95454545454545459</c:v>
                </c:pt>
                <c:pt idx="221">
                  <c:v>0.95454545454545459</c:v>
                </c:pt>
                <c:pt idx="222">
                  <c:v>0.95454545454545459</c:v>
                </c:pt>
                <c:pt idx="223">
                  <c:v>0.95454545454545459</c:v>
                </c:pt>
                <c:pt idx="224">
                  <c:v>0.93181818181818177</c:v>
                </c:pt>
                <c:pt idx="225">
                  <c:v>0.93181818181818177</c:v>
                </c:pt>
                <c:pt idx="226">
                  <c:v>0.93181818181818177</c:v>
                </c:pt>
                <c:pt idx="227">
                  <c:v>0.97727272727272729</c:v>
                </c:pt>
                <c:pt idx="228">
                  <c:v>0.97727272727272729</c:v>
                </c:pt>
                <c:pt idx="229">
                  <c:v>0.95454545454545459</c:v>
                </c:pt>
                <c:pt idx="230">
                  <c:v>0.95454545454545459</c:v>
                </c:pt>
                <c:pt idx="231">
                  <c:v>0.95454545454545459</c:v>
                </c:pt>
                <c:pt idx="232">
                  <c:v>0.95454545454545459</c:v>
                </c:pt>
                <c:pt idx="233">
                  <c:v>0.95454545454545459</c:v>
                </c:pt>
                <c:pt idx="234">
                  <c:v>0.97727272727272729</c:v>
                </c:pt>
                <c:pt idx="235">
                  <c:v>0.97727272727272729</c:v>
                </c:pt>
                <c:pt idx="236">
                  <c:v>0.95454545454545459</c:v>
                </c:pt>
                <c:pt idx="237">
                  <c:v>0.95454545454545459</c:v>
                </c:pt>
                <c:pt idx="238">
                  <c:v>0.95454545454545459</c:v>
                </c:pt>
                <c:pt idx="239">
                  <c:v>0.95454545454545459</c:v>
                </c:pt>
                <c:pt idx="240">
                  <c:v>0.97727272727272729</c:v>
                </c:pt>
                <c:pt idx="241">
                  <c:v>0.97727272727272729</c:v>
                </c:pt>
                <c:pt idx="242">
                  <c:v>0.97727272727272729</c:v>
                </c:pt>
                <c:pt idx="243">
                  <c:v>0.95454545454545459</c:v>
                </c:pt>
                <c:pt idx="244">
                  <c:v>0.95454545454545459</c:v>
                </c:pt>
                <c:pt idx="245">
                  <c:v>0.95454545454545459</c:v>
                </c:pt>
                <c:pt idx="246">
                  <c:v>0.93181818181818177</c:v>
                </c:pt>
                <c:pt idx="247">
                  <c:v>0.93181818181818177</c:v>
                </c:pt>
                <c:pt idx="248">
                  <c:v>0.97727272727272729</c:v>
                </c:pt>
                <c:pt idx="249">
                  <c:v>0.97727272727272729</c:v>
                </c:pt>
                <c:pt idx="250">
                  <c:v>0.97727272727272729</c:v>
                </c:pt>
                <c:pt idx="251">
                  <c:v>0.95454545454545459</c:v>
                </c:pt>
                <c:pt idx="252">
                  <c:v>0.95454545454545459</c:v>
                </c:pt>
                <c:pt idx="253">
                  <c:v>0.95454545454545459</c:v>
                </c:pt>
                <c:pt idx="254">
                  <c:v>0.95454545454545459</c:v>
                </c:pt>
                <c:pt idx="255">
                  <c:v>0.93181818181818177</c:v>
                </c:pt>
                <c:pt idx="256">
                  <c:v>0.93181818181818177</c:v>
                </c:pt>
                <c:pt idx="257">
                  <c:v>1</c:v>
                </c:pt>
                <c:pt idx="258">
                  <c:v>0.97727272727272729</c:v>
                </c:pt>
                <c:pt idx="259">
                  <c:v>0.97727272727272729</c:v>
                </c:pt>
                <c:pt idx="260">
                  <c:v>0.95454545454545459</c:v>
                </c:pt>
                <c:pt idx="261">
                  <c:v>0.95454545454545459</c:v>
                </c:pt>
                <c:pt idx="262">
                  <c:v>0.95454545454545459</c:v>
                </c:pt>
                <c:pt idx="263">
                  <c:v>0.93181818181818177</c:v>
                </c:pt>
                <c:pt idx="264">
                  <c:v>0.95454545454545459</c:v>
                </c:pt>
                <c:pt idx="265">
                  <c:v>0.93181818181818177</c:v>
                </c:pt>
                <c:pt idx="266">
                  <c:v>0.93181818181818177</c:v>
                </c:pt>
                <c:pt idx="267">
                  <c:v>0.93181818181818177</c:v>
                </c:pt>
                <c:pt idx="268">
                  <c:v>1</c:v>
                </c:pt>
                <c:pt idx="269">
                  <c:v>0.97727272727272729</c:v>
                </c:pt>
                <c:pt idx="270">
                  <c:v>0.97727272727272729</c:v>
                </c:pt>
                <c:pt idx="271">
                  <c:v>0.97727272727272729</c:v>
                </c:pt>
                <c:pt idx="272">
                  <c:v>0.95454545454545459</c:v>
                </c:pt>
                <c:pt idx="273">
                  <c:v>0.95454545454545459</c:v>
                </c:pt>
                <c:pt idx="274">
                  <c:v>0.95454545454545459</c:v>
                </c:pt>
                <c:pt idx="275">
                  <c:v>0.93181818181818177</c:v>
                </c:pt>
                <c:pt idx="276">
                  <c:v>0.93181818181818177</c:v>
                </c:pt>
                <c:pt idx="277">
                  <c:v>0.93181818181818177</c:v>
                </c:pt>
                <c:pt idx="278">
                  <c:v>0.93181818181818177</c:v>
                </c:pt>
                <c:pt idx="279">
                  <c:v>0.93181818181818177</c:v>
                </c:pt>
                <c:pt idx="280">
                  <c:v>0.90909090909090906</c:v>
                </c:pt>
                <c:pt idx="281">
                  <c:v>0.97727272727272729</c:v>
                </c:pt>
                <c:pt idx="282">
                  <c:v>0.95454545454545459</c:v>
                </c:pt>
                <c:pt idx="283">
                  <c:v>0.95454545454545459</c:v>
                </c:pt>
                <c:pt idx="284">
                  <c:v>0.95454545454545459</c:v>
                </c:pt>
                <c:pt idx="285">
                  <c:v>0.95454545454545459</c:v>
                </c:pt>
                <c:pt idx="286">
                  <c:v>0.97727272727272729</c:v>
                </c:pt>
                <c:pt idx="287">
                  <c:v>0.97727272727272729</c:v>
                </c:pt>
                <c:pt idx="288">
                  <c:v>0.95454545454545459</c:v>
                </c:pt>
                <c:pt idx="289">
                  <c:v>0.95454545454545459</c:v>
                </c:pt>
                <c:pt idx="290">
                  <c:v>0.95454545454545459</c:v>
                </c:pt>
                <c:pt idx="291">
                  <c:v>0.95454545454545459</c:v>
                </c:pt>
                <c:pt idx="292">
                  <c:v>0.97727272727272729</c:v>
                </c:pt>
                <c:pt idx="293">
                  <c:v>0.97727272727272729</c:v>
                </c:pt>
                <c:pt idx="294">
                  <c:v>0.95454545454545459</c:v>
                </c:pt>
                <c:pt idx="295">
                  <c:v>0.95454545454545459</c:v>
                </c:pt>
                <c:pt idx="296">
                  <c:v>0.95454545454545459</c:v>
                </c:pt>
                <c:pt idx="297">
                  <c:v>0.95454545454545459</c:v>
                </c:pt>
                <c:pt idx="298">
                  <c:v>0.93181818181818177</c:v>
                </c:pt>
                <c:pt idx="299">
                  <c:v>0.97727272727272729</c:v>
                </c:pt>
                <c:pt idx="300">
                  <c:v>0.97727272727272729</c:v>
                </c:pt>
                <c:pt idx="301">
                  <c:v>0.97727272727272729</c:v>
                </c:pt>
                <c:pt idx="302">
                  <c:v>0.95454545454545459</c:v>
                </c:pt>
                <c:pt idx="303">
                  <c:v>0.95454545454545459</c:v>
                </c:pt>
                <c:pt idx="304">
                  <c:v>0.95454545454545459</c:v>
                </c:pt>
                <c:pt idx="305">
                  <c:v>0.95454545454545459</c:v>
                </c:pt>
                <c:pt idx="306">
                  <c:v>0.93181818181818177</c:v>
                </c:pt>
                <c:pt idx="307">
                  <c:v>0.93181818181818177</c:v>
                </c:pt>
                <c:pt idx="308">
                  <c:v>0.97727272727272729</c:v>
                </c:pt>
                <c:pt idx="309">
                  <c:v>0.97727272727272729</c:v>
                </c:pt>
                <c:pt idx="310">
                  <c:v>0.95454545454545459</c:v>
                </c:pt>
                <c:pt idx="311">
                  <c:v>0.97727272727272729</c:v>
                </c:pt>
                <c:pt idx="312">
                  <c:v>0.95454545454545459</c:v>
                </c:pt>
                <c:pt idx="313">
                  <c:v>0.95454545454545459</c:v>
                </c:pt>
                <c:pt idx="314">
                  <c:v>0.95454545454545459</c:v>
                </c:pt>
                <c:pt idx="315">
                  <c:v>0.93181818181818177</c:v>
                </c:pt>
                <c:pt idx="316">
                  <c:v>0.93181818181818177</c:v>
                </c:pt>
                <c:pt idx="317">
                  <c:v>0.93181818181818177</c:v>
                </c:pt>
                <c:pt idx="318">
                  <c:v>0.97727272727272729</c:v>
                </c:pt>
                <c:pt idx="319">
                  <c:v>1</c:v>
                </c:pt>
                <c:pt idx="320">
                  <c:v>0.97727272727272729</c:v>
                </c:pt>
                <c:pt idx="321">
                  <c:v>0.97727272727272729</c:v>
                </c:pt>
                <c:pt idx="322">
                  <c:v>0.97727272727272729</c:v>
                </c:pt>
                <c:pt idx="323">
                  <c:v>0.95454545454545459</c:v>
                </c:pt>
                <c:pt idx="324">
                  <c:v>0.95454545454545459</c:v>
                </c:pt>
                <c:pt idx="325">
                  <c:v>0.95454545454545459</c:v>
                </c:pt>
                <c:pt idx="326">
                  <c:v>0.93181818181818177</c:v>
                </c:pt>
                <c:pt idx="327">
                  <c:v>0.93181818181818177</c:v>
                </c:pt>
                <c:pt idx="328">
                  <c:v>0.93181818181818177</c:v>
                </c:pt>
                <c:pt idx="329">
                  <c:v>0.93181818181818177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0.97727272727272729</c:v>
                </c:pt>
                <c:pt idx="334">
                  <c:v>0.97727272727272729</c:v>
                </c:pt>
                <c:pt idx="335">
                  <c:v>0.95454545454545459</c:v>
                </c:pt>
                <c:pt idx="336">
                  <c:v>0.95454545454545459</c:v>
                </c:pt>
                <c:pt idx="337">
                  <c:v>0.95454545454545459</c:v>
                </c:pt>
                <c:pt idx="338">
                  <c:v>0.95454545454545459</c:v>
                </c:pt>
                <c:pt idx="339">
                  <c:v>0.93181818181818177</c:v>
                </c:pt>
                <c:pt idx="340">
                  <c:v>0.93181818181818177</c:v>
                </c:pt>
                <c:pt idx="341">
                  <c:v>0.93181818181818177</c:v>
                </c:pt>
                <c:pt idx="342">
                  <c:v>0.93181818181818177</c:v>
                </c:pt>
                <c:pt idx="343">
                  <c:v>0.93181818181818177</c:v>
                </c:pt>
                <c:pt idx="344">
                  <c:v>0.90909090909090906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D9-434E-B4CE-F307904584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1535616"/>
        <c:axId val="1141531040"/>
      </c:lineChart>
      <c:catAx>
        <c:axId val="11415356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531040"/>
        <c:crosses val="autoZero"/>
        <c:auto val="1"/>
        <c:lblAlgn val="ctr"/>
        <c:lblOffset val="100"/>
        <c:noMultiLvlLbl val="0"/>
      </c:catAx>
      <c:valAx>
        <c:axId val="114153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535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dirty="0"/>
              <a:t>AVG spacing vs</a:t>
            </a:r>
            <a:r>
              <a:rPr lang="en-ZA" baseline="0" dirty="0"/>
              <a:t> SLL90DEG VS SLL20DEG</a:t>
            </a:r>
            <a:endParaRPr lang="en-Z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3"/>
          <c:order val="3"/>
          <c:tx>
            <c:strRef>
              <c:f>DATA!$G$1</c:f>
              <c:strCache>
                <c:ptCount val="1"/>
                <c:pt idx="0">
                  <c:v>AVG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DATA!$G$2:$G$346</c:f>
              <c:numCache>
                <c:formatCode>General</c:formatCode>
                <c:ptCount val="345"/>
                <c:pt idx="0">
                  <c:v>0.36000000000000004</c:v>
                </c:pt>
                <c:pt idx="1">
                  <c:v>0.37000000000000005</c:v>
                </c:pt>
                <c:pt idx="2">
                  <c:v>0.37500000000000006</c:v>
                </c:pt>
                <c:pt idx="3">
                  <c:v>0.38</c:v>
                </c:pt>
                <c:pt idx="4">
                  <c:v>0.38000000000000006</c:v>
                </c:pt>
                <c:pt idx="5">
                  <c:v>0.38000000000000006</c:v>
                </c:pt>
                <c:pt idx="6">
                  <c:v>0.38500000000000006</c:v>
                </c:pt>
                <c:pt idx="7">
                  <c:v>0.38500000000000006</c:v>
                </c:pt>
                <c:pt idx="8">
                  <c:v>0.38500000000000006</c:v>
                </c:pt>
                <c:pt idx="9">
                  <c:v>0.39</c:v>
                </c:pt>
                <c:pt idx="10">
                  <c:v>0.39</c:v>
                </c:pt>
                <c:pt idx="11">
                  <c:v>0.39</c:v>
                </c:pt>
                <c:pt idx="12">
                  <c:v>0.39</c:v>
                </c:pt>
                <c:pt idx="13">
                  <c:v>0.39</c:v>
                </c:pt>
                <c:pt idx="14">
                  <c:v>0.39</c:v>
                </c:pt>
                <c:pt idx="15">
                  <c:v>0.39</c:v>
                </c:pt>
                <c:pt idx="16">
                  <c:v>0.39500000000000002</c:v>
                </c:pt>
                <c:pt idx="17">
                  <c:v>0.39500000000000002</c:v>
                </c:pt>
                <c:pt idx="18">
                  <c:v>0.39500000000000002</c:v>
                </c:pt>
                <c:pt idx="19">
                  <c:v>0.39500000000000002</c:v>
                </c:pt>
                <c:pt idx="20">
                  <c:v>0.39500000000000007</c:v>
                </c:pt>
                <c:pt idx="21">
                  <c:v>0.39500000000000007</c:v>
                </c:pt>
                <c:pt idx="22">
                  <c:v>0.39500000000000007</c:v>
                </c:pt>
                <c:pt idx="23">
                  <c:v>0.39500000000000007</c:v>
                </c:pt>
                <c:pt idx="24">
                  <c:v>0.4</c:v>
                </c:pt>
                <c:pt idx="25">
                  <c:v>0.4</c:v>
                </c:pt>
                <c:pt idx="26">
                  <c:v>0.40000000000000008</c:v>
                </c:pt>
                <c:pt idx="27">
                  <c:v>0.40000000000000008</c:v>
                </c:pt>
                <c:pt idx="28">
                  <c:v>0.40000000000000008</c:v>
                </c:pt>
                <c:pt idx="29">
                  <c:v>0.40000000000000008</c:v>
                </c:pt>
                <c:pt idx="30">
                  <c:v>0.40000000000000008</c:v>
                </c:pt>
                <c:pt idx="31">
                  <c:v>0.40000000000000008</c:v>
                </c:pt>
                <c:pt idx="32">
                  <c:v>0.40000000000000008</c:v>
                </c:pt>
                <c:pt idx="33">
                  <c:v>0.40000000000000008</c:v>
                </c:pt>
                <c:pt idx="34">
                  <c:v>0.40000000000000008</c:v>
                </c:pt>
                <c:pt idx="35">
                  <c:v>0.40000000000000008</c:v>
                </c:pt>
                <c:pt idx="36">
                  <c:v>0.40000000000000008</c:v>
                </c:pt>
                <c:pt idx="37">
                  <c:v>0.40499999999999997</c:v>
                </c:pt>
                <c:pt idx="38">
                  <c:v>0.40500000000000008</c:v>
                </c:pt>
                <c:pt idx="39">
                  <c:v>0.40500000000000008</c:v>
                </c:pt>
                <c:pt idx="40">
                  <c:v>0.40500000000000008</c:v>
                </c:pt>
                <c:pt idx="41">
                  <c:v>0.40500000000000008</c:v>
                </c:pt>
                <c:pt idx="42">
                  <c:v>0.40500000000000008</c:v>
                </c:pt>
                <c:pt idx="43">
                  <c:v>0.40500000000000008</c:v>
                </c:pt>
                <c:pt idx="44">
                  <c:v>0.40500000000000008</c:v>
                </c:pt>
                <c:pt idx="45">
                  <c:v>0.40500000000000008</c:v>
                </c:pt>
                <c:pt idx="46">
                  <c:v>0.40500000000000008</c:v>
                </c:pt>
                <c:pt idx="47">
                  <c:v>0.40500000000000008</c:v>
                </c:pt>
                <c:pt idx="48">
                  <c:v>0.40500000000000008</c:v>
                </c:pt>
                <c:pt idx="49">
                  <c:v>0.40500000000000008</c:v>
                </c:pt>
                <c:pt idx="50">
                  <c:v>0.41000000000000003</c:v>
                </c:pt>
                <c:pt idx="51">
                  <c:v>0.41000000000000003</c:v>
                </c:pt>
                <c:pt idx="52">
                  <c:v>0.41000000000000003</c:v>
                </c:pt>
                <c:pt idx="53">
                  <c:v>0.41000000000000003</c:v>
                </c:pt>
                <c:pt idx="54">
                  <c:v>0.41000000000000003</c:v>
                </c:pt>
                <c:pt idx="55">
                  <c:v>0.41000000000000003</c:v>
                </c:pt>
                <c:pt idx="56">
                  <c:v>0.41000000000000003</c:v>
                </c:pt>
                <c:pt idx="57">
                  <c:v>0.41000000000000003</c:v>
                </c:pt>
                <c:pt idx="58">
                  <c:v>0.41000000000000003</c:v>
                </c:pt>
                <c:pt idx="59">
                  <c:v>0.41000000000000003</c:v>
                </c:pt>
                <c:pt idx="60">
                  <c:v>0.41000000000000003</c:v>
                </c:pt>
                <c:pt idx="61">
                  <c:v>0.41000000000000003</c:v>
                </c:pt>
                <c:pt idx="62">
                  <c:v>0.41000000000000003</c:v>
                </c:pt>
                <c:pt idx="63">
                  <c:v>0.41000000000000014</c:v>
                </c:pt>
                <c:pt idx="64">
                  <c:v>0.41000000000000014</c:v>
                </c:pt>
                <c:pt idx="65">
                  <c:v>0.41000000000000014</c:v>
                </c:pt>
                <c:pt idx="66">
                  <c:v>0.41000000000000014</c:v>
                </c:pt>
                <c:pt idx="67">
                  <c:v>0.41000000000000014</c:v>
                </c:pt>
                <c:pt idx="68">
                  <c:v>0.41500000000000004</c:v>
                </c:pt>
                <c:pt idx="69">
                  <c:v>0.41500000000000004</c:v>
                </c:pt>
                <c:pt idx="70">
                  <c:v>0.41500000000000004</c:v>
                </c:pt>
                <c:pt idx="71">
                  <c:v>0.41500000000000004</c:v>
                </c:pt>
                <c:pt idx="72">
                  <c:v>0.41500000000000004</c:v>
                </c:pt>
                <c:pt idx="73">
                  <c:v>0.41500000000000004</c:v>
                </c:pt>
                <c:pt idx="74">
                  <c:v>0.41500000000000004</c:v>
                </c:pt>
                <c:pt idx="75">
                  <c:v>0.41500000000000004</c:v>
                </c:pt>
                <c:pt idx="76">
                  <c:v>0.41500000000000004</c:v>
                </c:pt>
                <c:pt idx="77">
                  <c:v>0.41500000000000015</c:v>
                </c:pt>
                <c:pt idx="78">
                  <c:v>0.41500000000000015</c:v>
                </c:pt>
                <c:pt idx="79">
                  <c:v>0.41500000000000015</c:v>
                </c:pt>
                <c:pt idx="80">
                  <c:v>0.41500000000000015</c:v>
                </c:pt>
                <c:pt idx="81">
                  <c:v>0.41500000000000015</c:v>
                </c:pt>
                <c:pt idx="82">
                  <c:v>0.41500000000000015</c:v>
                </c:pt>
                <c:pt idx="83">
                  <c:v>0.41500000000000015</c:v>
                </c:pt>
                <c:pt idx="84">
                  <c:v>0.41500000000000015</c:v>
                </c:pt>
                <c:pt idx="85">
                  <c:v>0.41500000000000015</c:v>
                </c:pt>
                <c:pt idx="86">
                  <c:v>0.41500000000000015</c:v>
                </c:pt>
                <c:pt idx="87">
                  <c:v>0.42000000000000004</c:v>
                </c:pt>
                <c:pt idx="88">
                  <c:v>0.42000000000000004</c:v>
                </c:pt>
                <c:pt idx="89">
                  <c:v>0.42000000000000004</c:v>
                </c:pt>
                <c:pt idx="90">
                  <c:v>0.42000000000000004</c:v>
                </c:pt>
                <c:pt idx="91">
                  <c:v>0.42000000000000004</c:v>
                </c:pt>
                <c:pt idx="92">
                  <c:v>0.42000000000000004</c:v>
                </c:pt>
                <c:pt idx="93">
                  <c:v>0.42000000000000004</c:v>
                </c:pt>
                <c:pt idx="94">
                  <c:v>0.4200000000000001</c:v>
                </c:pt>
                <c:pt idx="95">
                  <c:v>0.4200000000000001</c:v>
                </c:pt>
                <c:pt idx="96">
                  <c:v>0.4200000000000001</c:v>
                </c:pt>
                <c:pt idx="97">
                  <c:v>0.4200000000000001</c:v>
                </c:pt>
                <c:pt idx="98">
                  <c:v>0.4200000000000001</c:v>
                </c:pt>
                <c:pt idx="99">
                  <c:v>0.4200000000000001</c:v>
                </c:pt>
                <c:pt idx="100">
                  <c:v>0.4200000000000001</c:v>
                </c:pt>
                <c:pt idx="101">
                  <c:v>0.4200000000000001</c:v>
                </c:pt>
                <c:pt idx="102">
                  <c:v>0.4200000000000001</c:v>
                </c:pt>
                <c:pt idx="103">
                  <c:v>0.4200000000000001</c:v>
                </c:pt>
                <c:pt idx="104">
                  <c:v>0.4200000000000001</c:v>
                </c:pt>
                <c:pt idx="105">
                  <c:v>0.4200000000000001</c:v>
                </c:pt>
                <c:pt idx="106">
                  <c:v>0.4200000000000001</c:v>
                </c:pt>
                <c:pt idx="107">
                  <c:v>0.4200000000000001</c:v>
                </c:pt>
                <c:pt idx="108">
                  <c:v>0.4200000000000001</c:v>
                </c:pt>
                <c:pt idx="109">
                  <c:v>0.4200000000000001</c:v>
                </c:pt>
                <c:pt idx="110">
                  <c:v>0.4200000000000001</c:v>
                </c:pt>
                <c:pt idx="111">
                  <c:v>0.4200000000000001</c:v>
                </c:pt>
                <c:pt idx="112">
                  <c:v>0.4200000000000001</c:v>
                </c:pt>
                <c:pt idx="113">
                  <c:v>0.4200000000000001</c:v>
                </c:pt>
                <c:pt idx="114">
                  <c:v>0.42499999999999999</c:v>
                </c:pt>
                <c:pt idx="115">
                  <c:v>0.42499999999999999</c:v>
                </c:pt>
                <c:pt idx="116">
                  <c:v>0.42499999999999999</c:v>
                </c:pt>
                <c:pt idx="117">
                  <c:v>0.4250000000000001</c:v>
                </c:pt>
                <c:pt idx="118">
                  <c:v>0.4250000000000001</c:v>
                </c:pt>
                <c:pt idx="119">
                  <c:v>0.4250000000000001</c:v>
                </c:pt>
                <c:pt idx="120">
                  <c:v>0.4250000000000001</c:v>
                </c:pt>
                <c:pt idx="121">
                  <c:v>0.4250000000000001</c:v>
                </c:pt>
                <c:pt idx="122">
                  <c:v>0.4250000000000001</c:v>
                </c:pt>
                <c:pt idx="123">
                  <c:v>0.4250000000000001</c:v>
                </c:pt>
                <c:pt idx="124">
                  <c:v>0.4250000000000001</c:v>
                </c:pt>
                <c:pt idx="125">
                  <c:v>0.4250000000000001</c:v>
                </c:pt>
                <c:pt idx="126">
                  <c:v>0.4250000000000001</c:v>
                </c:pt>
                <c:pt idx="127">
                  <c:v>0.4250000000000001</c:v>
                </c:pt>
                <c:pt idx="128">
                  <c:v>0.4250000000000001</c:v>
                </c:pt>
                <c:pt idx="129">
                  <c:v>0.4250000000000001</c:v>
                </c:pt>
                <c:pt idx="130">
                  <c:v>0.4250000000000001</c:v>
                </c:pt>
                <c:pt idx="131">
                  <c:v>0.4250000000000001</c:v>
                </c:pt>
                <c:pt idx="132">
                  <c:v>0.4250000000000001</c:v>
                </c:pt>
                <c:pt idx="133">
                  <c:v>0.4250000000000001</c:v>
                </c:pt>
                <c:pt idx="134">
                  <c:v>0.4250000000000001</c:v>
                </c:pt>
                <c:pt idx="135">
                  <c:v>0.4250000000000001</c:v>
                </c:pt>
                <c:pt idx="136">
                  <c:v>0.4250000000000001</c:v>
                </c:pt>
                <c:pt idx="137">
                  <c:v>0.4250000000000001</c:v>
                </c:pt>
                <c:pt idx="138">
                  <c:v>0.4250000000000001</c:v>
                </c:pt>
                <c:pt idx="139">
                  <c:v>0.4250000000000001</c:v>
                </c:pt>
                <c:pt idx="140">
                  <c:v>0.42500000000000016</c:v>
                </c:pt>
                <c:pt idx="141">
                  <c:v>0.42500000000000016</c:v>
                </c:pt>
                <c:pt idx="142">
                  <c:v>0.43</c:v>
                </c:pt>
                <c:pt idx="143">
                  <c:v>0.43000000000000005</c:v>
                </c:pt>
                <c:pt idx="144">
                  <c:v>0.43000000000000005</c:v>
                </c:pt>
                <c:pt idx="145">
                  <c:v>0.43000000000000005</c:v>
                </c:pt>
                <c:pt idx="146">
                  <c:v>0.43000000000000005</c:v>
                </c:pt>
                <c:pt idx="147">
                  <c:v>0.43000000000000005</c:v>
                </c:pt>
                <c:pt idx="148">
                  <c:v>0.43000000000000005</c:v>
                </c:pt>
                <c:pt idx="149">
                  <c:v>0.43000000000000005</c:v>
                </c:pt>
                <c:pt idx="150">
                  <c:v>0.43000000000000005</c:v>
                </c:pt>
                <c:pt idx="151">
                  <c:v>0.43000000000000005</c:v>
                </c:pt>
                <c:pt idx="152">
                  <c:v>0.43000000000000005</c:v>
                </c:pt>
                <c:pt idx="153">
                  <c:v>0.43000000000000005</c:v>
                </c:pt>
                <c:pt idx="154">
                  <c:v>0.43000000000000005</c:v>
                </c:pt>
                <c:pt idx="155">
                  <c:v>0.43000000000000005</c:v>
                </c:pt>
                <c:pt idx="156">
                  <c:v>0.43000000000000005</c:v>
                </c:pt>
                <c:pt idx="157">
                  <c:v>0.43000000000000005</c:v>
                </c:pt>
                <c:pt idx="158">
                  <c:v>0.43000000000000005</c:v>
                </c:pt>
                <c:pt idx="159">
                  <c:v>0.43000000000000005</c:v>
                </c:pt>
                <c:pt idx="160">
                  <c:v>0.43000000000000005</c:v>
                </c:pt>
                <c:pt idx="161">
                  <c:v>0.43000000000000005</c:v>
                </c:pt>
                <c:pt idx="162">
                  <c:v>0.43000000000000005</c:v>
                </c:pt>
                <c:pt idx="163">
                  <c:v>0.43000000000000005</c:v>
                </c:pt>
                <c:pt idx="164">
                  <c:v>0.43000000000000005</c:v>
                </c:pt>
                <c:pt idx="165">
                  <c:v>0.43000000000000005</c:v>
                </c:pt>
                <c:pt idx="166">
                  <c:v>0.43000000000000005</c:v>
                </c:pt>
                <c:pt idx="167">
                  <c:v>0.43000000000000005</c:v>
                </c:pt>
                <c:pt idx="168">
                  <c:v>0.43000000000000005</c:v>
                </c:pt>
                <c:pt idx="169">
                  <c:v>0.43000000000000005</c:v>
                </c:pt>
                <c:pt idx="170">
                  <c:v>0.43000000000000005</c:v>
                </c:pt>
                <c:pt idx="171">
                  <c:v>0.43000000000000005</c:v>
                </c:pt>
                <c:pt idx="172">
                  <c:v>0.43000000000000005</c:v>
                </c:pt>
                <c:pt idx="173">
                  <c:v>0.43000000000000005</c:v>
                </c:pt>
                <c:pt idx="174">
                  <c:v>0.43000000000000005</c:v>
                </c:pt>
                <c:pt idx="175">
                  <c:v>0.43000000000000016</c:v>
                </c:pt>
                <c:pt idx="176">
                  <c:v>0.43000000000000016</c:v>
                </c:pt>
                <c:pt idx="177">
                  <c:v>0.43500000000000005</c:v>
                </c:pt>
                <c:pt idx="178">
                  <c:v>0.43500000000000005</c:v>
                </c:pt>
                <c:pt idx="179">
                  <c:v>0.43500000000000005</c:v>
                </c:pt>
                <c:pt idx="180">
                  <c:v>0.43500000000000005</c:v>
                </c:pt>
                <c:pt idx="181">
                  <c:v>0.43500000000000005</c:v>
                </c:pt>
                <c:pt idx="182">
                  <c:v>0.43500000000000005</c:v>
                </c:pt>
                <c:pt idx="183">
                  <c:v>0.43500000000000005</c:v>
                </c:pt>
                <c:pt idx="184">
                  <c:v>0.43500000000000005</c:v>
                </c:pt>
                <c:pt idx="185">
                  <c:v>0.43500000000000005</c:v>
                </c:pt>
                <c:pt idx="186">
                  <c:v>0.43500000000000005</c:v>
                </c:pt>
                <c:pt idx="187">
                  <c:v>0.43500000000000005</c:v>
                </c:pt>
                <c:pt idx="188">
                  <c:v>0.43500000000000005</c:v>
                </c:pt>
                <c:pt idx="189">
                  <c:v>0.43500000000000005</c:v>
                </c:pt>
                <c:pt idx="190">
                  <c:v>0.43500000000000005</c:v>
                </c:pt>
                <c:pt idx="191">
                  <c:v>0.43500000000000005</c:v>
                </c:pt>
                <c:pt idx="192">
                  <c:v>0.43500000000000005</c:v>
                </c:pt>
                <c:pt idx="193">
                  <c:v>0.43500000000000005</c:v>
                </c:pt>
                <c:pt idx="194">
                  <c:v>0.43500000000000005</c:v>
                </c:pt>
                <c:pt idx="195">
                  <c:v>0.43500000000000005</c:v>
                </c:pt>
                <c:pt idx="196">
                  <c:v>0.43500000000000005</c:v>
                </c:pt>
                <c:pt idx="197">
                  <c:v>0.43500000000000016</c:v>
                </c:pt>
                <c:pt idx="198">
                  <c:v>0.43500000000000016</c:v>
                </c:pt>
                <c:pt idx="199">
                  <c:v>0.43500000000000016</c:v>
                </c:pt>
                <c:pt idx="200">
                  <c:v>0.43500000000000016</c:v>
                </c:pt>
                <c:pt idx="201">
                  <c:v>0.43500000000000016</c:v>
                </c:pt>
                <c:pt idx="202">
                  <c:v>0.43500000000000016</c:v>
                </c:pt>
                <c:pt idx="203">
                  <c:v>0.43500000000000016</c:v>
                </c:pt>
                <c:pt idx="204">
                  <c:v>0.43500000000000016</c:v>
                </c:pt>
                <c:pt idx="205">
                  <c:v>0.44000000000000006</c:v>
                </c:pt>
                <c:pt idx="206">
                  <c:v>0.44000000000000006</c:v>
                </c:pt>
                <c:pt idx="207">
                  <c:v>0.44000000000000006</c:v>
                </c:pt>
                <c:pt idx="208">
                  <c:v>0.44000000000000006</c:v>
                </c:pt>
                <c:pt idx="209">
                  <c:v>0.44000000000000006</c:v>
                </c:pt>
                <c:pt idx="210">
                  <c:v>0.44000000000000006</c:v>
                </c:pt>
                <c:pt idx="211">
                  <c:v>0.44000000000000006</c:v>
                </c:pt>
                <c:pt idx="212">
                  <c:v>0.44000000000000006</c:v>
                </c:pt>
                <c:pt idx="213">
                  <c:v>0.44000000000000011</c:v>
                </c:pt>
                <c:pt idx="214">
                  <c:v>0.44000000000000011</c:v>
                </c:pt>
                <c:pt idx="215">
                  <c:v>0.44000000000000011</c:v>
                </c:pt>
                <c:pt idx="216">
                  <c:v>0.44000000000000011</c:v>
                </c:pt>
                <c:pt idx="217">
                  <c:v>0.44000000000000011</c:v>
                </c:pt>
                <c:pt idx="218">
                  <c:v>0.44000000000000011</c:v>
                </c:pt>
                <c:pt idx="219">
                  <c:v>0.44000000000000011</c:v>
                </c:pt>
                <c:pt idx="220">
                  <c:v>0.44000000000000011</c:v>
                </c:pt>
                <c:pt idx="221">
                  <c:v>0.44000000000000011</c:v>
                </c:pt>
                <c:pt idx="222">
                  <c:v>0.44000000000000011</c:v>
                </c:pt>
                <c:pt idx="223">
                  <c:v>0.44000000000000011</c:v>
                </c:pt>
                <c:pt idx="224">
                  <c:v>0.44000000000000011</c:v>
                </c:pt>
                <c:pt idx="225">
                  <c:v>0.44000000000000011</c:v>
                </c:pt>
                <c:pt idx="226">
                  <c:v>0.44000000000000011</c:v>
                </c:pt>
                <c:pt idx="227">
                  <c:v>0.44000000000000011</c:v>
                </c:pt>
                <c:pt idx="228">
                  <c:v>0.44000000000000011</c:v>
                </c:pt>
                <c:pt idx="229">
                  <c:v>0.44000000000000011</c:v>
                </c:pt>
                <c:pt idx="230">
                  <c:v>0.44000000000000011</c:v>
                </c:pt>
                <c:pt idx="231">
                  <c:v>0.44000000000000011</c:v>
                </c:pt>
                <c:pt idx="232">
                  <c:v>0.44000000000000011</c:v>
                </c:pt>
                <c:pt idx="233">
                  <c:v>0.44500000000000001</c:v>
                </c:pt>
                <c:pt idx="234">
                  <c:v>0.44500000000000012</c:v>
                </c:pt>
                <c:pt idx="235">
                  <c:v>0.44500000000000012</c:v>
                </c:pt>
                <c:pt idx="236">
                  <c:v>0.44500000000000012</c:v>
                </c:pt>
                <c:pt idx="237">
                  <c:v>0.44500000000000012</c:v>
                </c:pt>
                <c:pt idx="238">
                  <c:v>0.44500000000000012</c:v>
                </c:pt>
                <c:pt idx="239">
                  <c:v>0.44500000000000012</c:v>
                </c:pt>
                <c:pt idx="240">
                  <c:v>0.44500000000000012</c:v>
                </c:pt>
                <c:pt idx="241">
                  <c:v>0.44500000000000012</c:v>
                </c:pt>
                <c:pt idx="242">
                  <c:v>0.44500000000000012</c:v>
                </c:pt>
                <c:pt idx="243">
                  <c:v>0.44500000000000012</c:v>
                </c:pt>
                <c:pt idx="244">
                  <c:v>0.44500000000000012</c:v>
                </c:pt>
                <c:pt idx="245">
                  <c:v>0.44500000000000012</c:v>
                </c:pt>
                <c:pt idx="246">
                  <c:v>0.44500000000000012</c:v>
                </c:pt>
                <c:pt idx="247">
                  <c:v>0.44500000000000012</c:v>
                </c:pt>
                <c:pt idx="248">
                  <c:v>0.44500000000000012</c:v>
                </c:pt>
                <c:pt idx="249">
                  <c:v>0.44500000000000012</c:v>
                </c:pt>
                <c:pt idx="250">
                  <c:v>0.44500000000000012</c:v>
                </c:pt>
                <c:pt idx="251">
                  <c:v>0.44500000000000012</c:v>
                </c:pt>
                <c:pt idx="252">
                  <c:v>0.44500000000000012</c:v>
                </c:pt>
                <c:pt idx="253">
                  <c:v>0.44500000000000012</c:v>
                </c:pt>
                <c:pt idx="254">
                  <c:v>0.45000000000000007</c:v>
                </c:pt>
                <c:pt idx="255">
                  <c:v>0.45000000000000007</c:v>
                </c:pt>
                <c:pt idx="256">
                  <c:v>0.45000000000000007</c:v>
                </c:pt>
                <c:pt idx="257">
                  <c:v>0.45000000000000007</c:v>
                </c:pt>
                <c:pt idx="258">
                  <c:v>0.45000000000000007</c:v>
                </c:pt>
                <c:pt idx="259">
                  <c:v>0.45000000000000007</c:v>
                </c:pt>
                <c:pt idx="260">
                  <c:v>0.45000000000000007</c:v>
                </c:pt>
                <c:pt idx="261">
                  <c:v>0.45000000000000007</c:v>
                </c:pt>
                <c:pt idx="262">
                  <c:v>0.45000000000000007</c:v>
                </c:pt>
                <c:pt idx="263">
                  <c:v>0.45000000000000007</c:v>
                </c:pt>
                <c:pt idx="264">
                  <c:v>0.45000000000000007</c:v>
                </c:pt>
                <c:pt idx="265">
                  <c:v>0.45000000000000007</c:v>
                </c:pt>
                <c:pt idx="266">
                  <c:v>0.45000000000000007</c:v>
                </c:pt>
                <c:pt idx="267">
                  <c:v>0.45000000000000007</c:v>
                </c:pt>
                <c:pt idx="268">
                  <c:v>0.45000000000000007</c:v>
                </c:pt>
                <c:pt idx="269">
                  <c:v>0.45000000000000007</c:v>
                </c:pt>
                <c:pt idx="270">
                  <c:v>0.45000000000000007</c:v>
                </c:pt>
                <c:pt idx="271">
                  <c:v>0.45000000000000018</c:v>
                </c:pt>
                <c:pt idx="272">
                  <c:v>0.45000000000000018</c:v>
                </c:pt>
                <c:pt idx="273">
                  <c:v>0.45000000000000018</c:v>
                </c:pt>
                <c:pt idx="274">
                  <c:v>0.45000000000000018</c:v>
                </c:pt>
                <c:pt idx="275">
                  <c:v>0.45500000000000007</c:v>
                </c:pt>
                <c:pt idx="276">
                  <c:v>0.45500000000000007</c:v>
                </c:pt>
                <c:pt idx="277">
                  <c:v>0.45500000000000007</c:v>
                </c:pt>
                <c:pt idx="278">
                  <c:v>0.45500000000000007</c:v>
                </c:pt>
                <c:pt idx="279">
                  <c:v>0.45500000000000007</c:v>
                </c:pt>
                <c:pt idx="280">
                  <c:v>0.45500000000000007</c:v>
                </c:pt>
                <c:pt idx="281">
                  <c:v>0.45500000000000007</c:v>
                </c:pt>
                <c:pt idx="282">
                  <c:v>0.45500000000000007</c:v>
                </c:pt>
                <c:pt idx="283">
                  <c:v>0.45500000000000007</c:v>
                </c:pt>
                <c:pt idx="284">
                  <c:v>0.45500000000000007</c:v>
                </c:pt>
                <c:pt idx="285">
                  <c:v>0.45500000000000007</c:v>
                </c:pt>
                <c:pt idx="286">
                  <c:v>0.45500000000000007</c:v>
                </c:pt>
                <c:pt idx="287">
                  <c:v>0.45500000000000007</c:v>
                </c:pt>
                <c:pt idx="288">
                  <c:v>0.45500000000000018</c:v>
                </c:pt>
                <c:pt idx="289">
                  <c:v>0.45500000000000018</c:v>
                </c:pt>
                <c:pt idx="290">
                  <c:v>0.46000000000000008</c:v>
                </c:pt>
                <c:pt idx="291">
                  <c:v>0.46000000000000008</c:v>
                </c:pt>
                <c:pt idx="292">
                  <c:v>0.46000000000000008</c:v>
                </c:pt>
                <c:pt idx="293">
                  <c:v>0.46000000000000008</c:v>
                </c:pt>
                <c:pt idx="294">
                  <c:v>0.46000000000000013</c:v>
                </c:pt>
                <c:pt idx="295">
                  <c:v>0.46000000000000013</c:v>
                </c:pt>
                <c:pt idx="296">
                  <c:v>0.46000000000000013</c:v>
                </c:pt>
                <c:pt idx="297">
                  <c:v>0.46000000000000013</c:v>
                </c:pt>
                <c:pt idx="298">
                  <c:v>0.46000000000000013</c:v>
                </c:pt>
                <c:pt idx="299">
                  <c:v>0.46000000000000013</c:v>
                </c:pt>
                <c:pt idx="300">
                  <c:v>0.46000000000000013</c:v>
                </c:pt>
                <c:pt idx="301">
                  <c:v>0.46000000000000013</c:v>
                </c:pt>
                <c:pt idx="302">
                  <c:v>0.46000000000000013</c:v>
                </c:pt>
                <c:pt idx="303">
                  <c:v>0.46000000000000013</c:v>
                </c:pt>
                <c:pt idx="304">
                  <c:v>0.46000000000000013</c:v>
                </c:pt>
                <c:pt idx="305">
                  <c:v>0.46500000000000002</c:v>
                </c:pt>
                <c:pt idx="306">
                  <c:v>0.46500000000000002</c:v>
                </c:pt>
                <c:pt idx="307">
                  <c:v>0.46500000000000014</c:v>
                </c:pt>
                <c:pt idx="308">
                  <c:v>0.46500000000000014</c:v>
                </c:pt>
                <c:pt idx="309">
                  <c:v>0.46500000000000014</c:v>
                </c:pt>
                <c:pt idx="310">
                  <c:v>0.46500000000000014</c:v>
                </c:pt>
                <c:pt idx="311">
                  <c:v>0.46500000000000014</c:v>
                </c:pt>
                <c:pt idx="312">
                  <c:v>0.46500000000000014</c:v>
                </c:pt>
                <c:pt idx="313">
                  <c:v>0.46500000000000014</c:v>
                </c:pt>
                <c:pt idx="314">
                  <c:v>0.46500000000000014</c:v>
                </c:pt>
                <c:pt idx="315">
                  <c:v>0.47000000000000003</c:v>
                </c:pt>
                <c:pt idx="316">
                  <c:v>0.47000000000000008</c:v>
                </c:pt>
                <c:pt idx="317">
                  <c:v>0.47000000000000008</c:v>
                </c:pt>
                <c:pt idx="318">
                  <c:v>0.47000000000000008</c:v>
                </c:pt>
                <c:pt idx="319">
                  <c:v>0.47000000000000008</c:v>
                </c:pt>
                <c:pt idx="320">
                  <c:v>0.47000000000000008</c:v>
                </c:pt>
                <c:pt idx="321">
                  <c:v>0.47000000000000008</c:v>
                </c:pt>
                <c:pt idx="322">
                  <c:v>0.47000000000000008</c:v>
                </c:pt>
                <c:pt idx="323">
                  <c:v>0.47000000000000008</c:v>
                </c:pt>
                <c:pt idx="324">
                  <c:v>0.47000000000000008</c:v>
                </c:pt>
                <c:pt idx="325">
                  <c:v>0.47500000000000009</c:v>
                </c:pt>
                <c:pt idx="326">
                  <c:v>0.47500000000000009</c:v>
                </c:pt>
                <c:pt idx="327">
                  <c:v>0.47500000000000009</c:v>
                </c:pt>
                <c:pt idx="328">
                  <c:v>0.47500000000000009</c:v>
                </c:pt>
                <c:pt idx="329">
                  <c:v>0.47500000000000009</c:v>
                </c:pt>
                <c:pt idx="330">
                  <c:v>0.47500000000000009</c:v>
                </c:pt>
                <c:pt idx="331">
                  <c:v>0.48000000000000009</c:v>
                </c:pt>
                <c:pt idx="332">
                  <c:v>0.48000000000000009</c:v>
                </c:pt>
                <c:pt idx="333">
                  <c:v>0.48000000000000009</c:v>
                </c:pt>
                <c:pt idx="334">
                  <c:v>0.48000000000000009</c:v>
                </c:pt>
                <c:pt idx="335">
                  <c:v>0.48000000000000009</c:v>
                </c:pt>
                <c:pt idx="336">
                  <c:v>0.48000000000000009</c:v>
                </c:pt>
                <c:pt idx="337">
                  <c:v>0.48500000000000004</c:v>
                </c:pt>
                <c:pt idx="338">
                  <c:v>0.48500000000000004</c:v>
                </c:pt>
                <c:pt idx="339">
                  <c:v>0.48500000000000004</c:v>
                </c:pt>
                <c:pt idx="340">
                  <c:v>0.4900000000000001</c:v>
                </c:pt>
                <c:pt idx="341">
                  <c:v>0.4900000000000001</c:v>
                </c:pt>
                <c:pt idx="342">
                  <c:v>0.4900000000000001</c:v>
                </c:pt>
                <c:pt idx="343">
                  <c:v>0.49500000000000011</c:v>
                </c:pt>
                <c:pt idx="344">
                  <c:v>0.50000000000000011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30-405C-8A7D-774B2798B160}"/>
            </c:ext>
          </c:extLst>
        </c:ser>
        <c:ser>
          <c:idx val="10"/>
          <c:order val="10"/>
          <c:tx>
            <c:strRef>
              <c:f>DATA!$N$1</c:f>
              <c:strCache>
                <c:ptCount val="1"/>
                <c:pt idx="0">
                  <c:v>SLL90DEG_N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DATA!$N$2:$N$346</c:f>
              <c:numCache>
                <c:formatCode>General</c:formatCode>
                <c:ptCount val="345"/>
                <c:pt idx="0">
                  <c:v>0.43365377286743423</c:v>
                </c:pt>
                <c:pt idx="1">
                  <c:v>0.44982704693252157</c:v>
                </c:pt>
                <c:pt idx="2">
                  <c:v>0.48074807888615007</c:v>
                </c:pt>
                <c:pt idx="3">
                  <c:v>0.46750971167011574</c:v>
                </c:pt>
                <c:pt idx="4">
                  <c:v>0.48045311972880383</c:v>
                </c:pt>
                <c:pt idx="5">
                  <c:v>0.51486882162923175</c:v>
                </c:pt>
                <c:pt idx="6">
                  <c:v>0.51717253876500846</c:v>
                </c:pt>
                <c:pt idx="7">
                  <c:v>0.500015879591581</c:v>
                </c:pt>
                <c:pt idx="8">
                  <c:v>0.55171345000886529</c:v>
                </c:pt>
                <c:pt idx="9">
                  <c:v>0.54294082370965768</c:v>
                </c:pt>
                <c:pt idx="10">
                  <c:v>0.48612918933217864</c:v>
                </c:pt>
                <c:pt idx="11">
                  <c:v>0.52074584769288268</c:v>
                </c:pt>
                <c:pt idx="12">
                  <c:v>0.59180642353297586</c:v>
                </c:pt>
                <c:pt idx="13">
                  <c:v>0.55676360372307698</c:v>
                </c:pt>
                <c:pt idx="14">
                  <c:v>0.50148239854837318</c:v>
                </c:pt>
                <c:pt idx="15">
                  <c:v>0.53586852288352416</c:v>
                </c:pt>
                <c:pt idx="16">
                  <c:v>0.54002858534493736</c:v>
                </c:pt>
                <c:pt idx="17">
                  <c:v>0.57543992836990265</c:v>
                </c:pt>
                <c:pt idx="18">
                  <c:v>0.59075083246509619</c:v>
                </c:pt>
                <c:pt idx="19">
                  <c:v>0.52082455914136716</c:v>
                </c:pt>
                <c:pt idx="20">
                  <c:v>0.59795789701088498</c:v>
                </c:pt>
                <c:pt idx="21">
                  <c:v>0.56307017440887308</c:v>
                </c:pt>
                <c:pt idx="22">
                  <c:v>0.66863248444921819</c:v>
                </c:pt>
                <c:pt idx="23">
                  <c:v>0.60017518154937077</c:v>
                </c:pt>
                <c:pt idx="24">
                  <c:v>0.59626807494094303</c:v>
                </c:pt>
                <c:pt idx="25">
                  <c:v>0.60107657634540246</c:v>
                </c:pt>
                <c:pt idx="26">
                  <c:v>0.52399568277346908</c:v>
                </c:pt>
                <c:pt idx="27">
                  <c:v>0.50582820357716141</c:v>
                </c:pt>
                <c:pt idx="28">
                  <c:v>0.64265253126497124</c:v>
                </c:pt>
                <c:pt idx="29">
                  <c:v>0.54542775002617994</c:v>
                </c:pt>
                <c:pt idx="30">
                  <c:v>0.60989157951347794</c:v>
                </c:pt>
                <c:pt idx="31">
                  <c:v>0.59628012145277398</c:v>
                </c:pt>
                <c:pt idx="32">
                  <c:v>0.57066273933017364</c:v>
                </c:pt>
                <c:pt idx="33">
                  <c:v>0.63588844738156769</c:v>
                </c:pt>
                <c:pt idx="34">
                  <c:v>0.64854206723401164</c:v>
                </c:pt>
                <c:pt idx="35">
                  <c:v>0.55838490926546924</c:v>
                </c:pt>
                <c:pt idx="36">
                  <c:v>0.58235167359716766</c:v>
                </c:pt>
                <c:pt idx="37">
                  <c:v>0.59793174297678531</c:v>
                </c:pt>
                <c:pt idx="38">
                  <c:v>0.59050893053219744</c:v>
                </c:pt>
                <c:pt idx="39">
                  <c:v>0.62100479941074394</c:v>
                </c:pt>
                <c:pt idx="40">
                  <c:v>0.66159746036990175</c:v>
                </c:pt>
                <c:pt idx="41">
                  <c:v>0.59794413390237044</c:v>
                </c:pt>
                <c:pt idx="42">
                  <c:v>0.65654359233726678</c:v>
                </c:pt>
                <c:pt idx="43">
                  <c:v>0.62793988561640657</c:v>
                </c:pt>
                <c:pt idx="44">
                  <c:v>0.56435377460556302</c:v>
                </c:pt>
                <c:pt idx="45">
                  <c:v>0.54295562580714896</c:v>
                </c:pt>
                <c:pt idx="46">
                  <c:v>0.59795583631334892</c:v>
                </c:pt>
                <c:pt idx="47">
                  <c:v>0.70090769054073343</c:v>
                </c:pt>
                <c:pt idx="48">
                  <c:v>0.68002615957573298</c:v>
                </c:pt>
                <c:pt idx="49">
                  <c:v>0.67194537593200399</c:v>
                </c:pt>
                <c:pt idx="50">
                  <c:v>0.60919028405451581</c:v>
                </c:pt>
                <c:pt idx="51">
                  <c:v>0.54803779660887808</c:v>
                </c:pt>
                <c:pt idx="52">
                  <c:v>0.71935408393550182</c:v>
                </c:pt>
                <c:pt idx="53">
                  <c:v>0.59994974987618244</c:v>
                </c:pt>
                <c:pt idx="54">
                  <c:v>0.6396929422012867</c:v>
                </c:pt>
                <c:pt idx="55">
                  <c:v>0.67895943792496094</c:v>
                </c:pt>
                <c:pt idx="56">
                  <c:v>0.58252357072094652</c:v>
                </c:pt>
                <c:pt idx="57">
                  <c:v>0.67202903736017638</c:v>
                </c:pt>
                <c:pt idx="58">
                  <c:v>0.60299452092881145</c:v>
                </c:pt>
                <c:pt idx="59">
                  <c:v>0.76508965496690928</c:v>
                </c:pt>
                <c:pt idx="60">
                  <c:v>0.68206196894505788</c:v>
                </c:pt>
                <c:pt idx="61">
                  <c:v>0.52703905242285154</c:v>
                </c:pt>
                <c:pt idx="62">
                  <c:v>0.60300587923752424</c:v>
                </c:pt>
                <c:pt idx="63">
                  <c:v>0.60298247410789818</c:v>
                </c:pt>
                <c:pt idx="64">
                  <c:v>0.63357329899400694</c:v>
                </c:pt>
                <c:pt idx="65">
                  <c:v>0.71824425849287488</c:v>
                </c:pt>
                <c:pt idx="66">
                  <c:v>0.67614460466347859</c:v>
                </c:pt>
                <c:pt idx="67">
                  <c:v>0.57154331821933368</c:v>
                </c:pt>
                <c:pt idx="68">
                  <c:v>0.61964603246207761</c:v>
                </c:pt>
                <c:pt idx="69">
                  <c:v>0.59025209041011395</c:v>
                </c:pt>
                <c:pt idx="70">
                  <c:v>0.65745421077262434</c:v>
                </c:pt>
                <c:pt idx="71">
                  <c:v>0.61147109339372951</c:v>
                </c:pt>
                <c:pt idx="72">
                  <c:v>0.56575601879463333</c:v>
                </c:pt>
                <c:pt idx="73">
                  <c:v>0.68747683957503802</c:v>
                </c:pt>
                <c:pt idx="74">
                  <c:v>0.61148279610866574</c:v>
                </c:pt>
                <c:pt idx="75">
                  <c:v>0.73773964375254297</c:v>
                </c:pt>
                <c:pt idx="76">
                  <c:v>0.61149381031337047</c:v>
                </c:pt>
                <c:pt idx="77">
                  <c:v>0.65287320037606233</c:v>
                </c:pt>
                <c:pt idx="78">
                  <c:v>0.69226574552361519</c:v>
                </c:pt>
                <c:pt idx="79">
                  <c:v>0.61145870214629583</c:v>
                </c:pt>
                <c:pt idx="80">
                  <c:v>0.69485906449503942</c:v>
                </c:pt>
                <c:pt idx="81">
                  <c:v>0.69579439498395868</c:v>
                </c:pt>
                <c:pt idx="82">
                  <c:v>0.78213043178921315</c:v>
                </c:pt>
                <c:pt idx="83">
                  <c:v>0.78857101012217334</c:v>
                </c:pt>
                <c:pt idx="84">
                  <c:v>0.7388351743990309</c:v>
                </c:pt>
                <c:pt idx="85">
                  <c:v>0.84917265405065878</c:v>
                </c:pt>
                <c:pt idx="86">
                  <c:v>0.83823438449927745</c:v>
                </c:pt>
                <c:pt idx="87">
                  <c:v>0.54990316516196114</c:v>
                </c:pt>
                <c:pt idx="88">
                  <c:v>0.63714021458687697</c:v>
                </c:pt>
                <c:pt idx="89">
                  <c:v>0.62350713847212269</c:v>
                </c:pt>
                <c:pt idx="90">
                  <c:v>0.70586238446986305</c:v>
                </c:pt>
                <c:pt idx="91">
                  <c:v>0.86790186416347215</c:v>
                </c:pt>
                <c:pt idx="92">
                  <c:v>0.8802168952495687</c:v>
                </c:pt>
                <c:pt idx="93">
                  <c:v>0.6235184970794494</c:v>
                </c:pt>
                <c:pt idx="94">
                  <c:v>0.57255036746995913</c:v>
                </c:pt>
                <c:pt idx="95">
                  <c:v>0.59919411116083676</c:v>
                </c:pt>
                <c:pt idx="96">
                  <c:v>0.62349509133448644</c:v>
                </c:pt>
                <c:pt idx="97">
                  <c:v>0.71158659435239768</c:v>
                </c:pt>
                <c:pt idx="98">
                  <c:v>0.67122676416551896</c:v>
                </c:pt>
                <c:pt idx="99">
                  <c:v>0.63091280407737516</c:v>
                </c:pt>
                <c:pt idx="100">
                  <c:v>0.75914611373633134</c:v>
                </c:pt>
                <c:pt idx="101">
                  <c:v>0.76022625858294735</c:v>
                </c:pt>
                <c:pt idx="102">
                  <c:v>0.6675517705034989</c:v>
                </c:pt>
                <c:pt idx="103">
                  <c:v>0.71005734082450123</c:v>
                </c:pt>
                <c:pt idx="104">
                  <c:v>0.867848867452089</c:v>
                </c:pt>
                <c:pt idx="105">
                  <c:v>0.69633310571289098</c:v>
                </c:pt>
                <c:pt idx="106">
                  <c:v>0.75460002502166523</c:v>
                </c:pt>
                <c:pt idx="107">
                  <c:v>0.81430832910797035</c:v>
                </c:pt>
                <c:pt idx="108">
                  <c:v>0.79086310173392282</c:v>
                </c:pt>
                <c:pt idx="109">
                  <c:v>0.71104482908539179</c:v>
                </c:pt>
                <c:pt idx="110">
                  <c:v>0.60843851962647355</c:v>
                </c:pt>
                <c:pt idx="111">
                  <c:v>0.80630661173982776</c:v>
                </c:pt>
                <c:pt idx="112">
                  <c:v>0.62352916717807849</c:v>
                </c:pt>
                <c:pt idx="113">
                  <c:v>0.81953484436619428</c:v>
                </c:pt>
                <c:pt idx="114">
                  <c:v>0.63925195018329983</c:v>
                </c:pt>
                <c:pt idx="115">
                  <c:v>0.9804650886777786</c:v>
                </c:pt>
                <c:pt idx="116">
                  <c:v>0.84758178202472934</c:v>
                </c:pt>
                <c:pt idx="117">
                  <c:v>0.61787490275842116</c:v>
                </c:pt>
                <c:pt idx="118">
                  <c:v>0.63922785557984352</c:v>
                </c:pt>
                <c:pt idx="119">
                  <c:v>0.59018111005640672</c:v>
                </c:pt>
                <c:pt idx="120">
                  <c:v>0.63924024715698413</c:v>
                </c:pt>
                <c:pt idx="121">
                  <c:v>0.6864725581990434</c:v>
                </c:pt>
                <c:pt idx="122">
                  <c:v>0.64962054711045503</c:v>
                </c:pt>
                <c:pt idx="123">
                  <c:v>0.77666513449153896</c:v>
                </c:pt>
                <c:pt idx="124">
                  <c:v>0.68889200522080563</c:v>
                </c:pt>
                <c:pt idx="125">
                  <c:v>0.72996711985551554</c:v>
                </c:pt>
                <c:pt idx="126">
                  <c:v>0.72943163197748406</c:v>
                </c:pt>
                <c:pt idx="127">
                  <c:v>0.72828040507783676</c:v>
                </c:pt>
                <c:pt idx="128">
                  <c:v>0.8996796396201806</c:v>
                </c:pt>
                <c:pt idx="129">
                  <c:v>0.91376950283596703</c:v>
                </c:pt>
                <c:pt idx="130">
                  <c:v>0.79018185793278839</c:v>
                </c:pt>
                <c:pt idx="131">
                  <c:v>0.71799235553972618</c:v>
                </c:pt>
                <c:pt idx="132">
                  <c:v>0.88432694521927879</c:v>
                </c:pt>
                <c:pt idx="133">
                  <c:v>0.83274755235685516</c:v>
                </c:pt>
                <c:pt idx="134">
                  <c:v>0.78120487050005172</c:v>
                </c:pt>
                <c:pt idx="135">
                  <c:v>0.75457279319569515</c:v>
                </c:pt>
                <c:pt idx="136">
                  <c:v>0.6390057076102662</c:v>
                </c:pt>
                <c:pt idx="137">
                  <c:v>0.84172720708484039</c:v>
                </c:pt>
                <c:pt idx="138">
                  <c:v>0.6367595319219389</c:v>
                </c:pt>
                <c:pt idx="139">
                  <c:v>0.70331445513095714</c:v>
                </c:pt>
                <c:pt idx="140">
                  <c:v>0.81967704228742722</c:v>
                </c:pt>
                <c:pt idx="141">
                  <c:v>0.95840066405083235</c:v>
                </c:pt>
                <c:pt idx="142">
                  <c:v>0.6582638362953287</c:v>
                </c:pt>
                <c:pt idx="143">
                  <c:v>0.66350650947776912</c:v>
                </c:pt>
                <c:pt idx="144">
                  <c:v>0.62852796512601417</c:v>
                </c:pt>
                <c:pt idx="145">
                  <c:v>0.5986330152957835</c:v>
                </c:pt>
                <c:pt idx="146">
                  <c:v>0.75011663076461432</c:v>
                </c:pt>
                <c:pt idx="147">
                  <c:v>0.74510717868261822</c:v>
                </c:pt>
                <c:pt idx="148">
                  <c:v>0.66681908330041861</c:v>
                </c:pt>
                <c:pt idx="149">
                  <c:v>0.63480446006924318</c:v>
                </c:pt>
                <c:pt idx="150">
                  <c:v>0.86168545465004387</c:v>
                </c:pt>
                <c:pt idx="151">
                  <c:v>0.85019689827497325</c:v>
                </c:pt>
                <c:pt idx="152">
                  <c:v>0.70327682863642105</c:v>
                </c:pt>
                <c:pt idx="153">
                  <c:v>0.74917870099081696</c:v>
                </c:pt>
                <c:pt idx="154">
                  <c:v>0.80079818269679226</c:v>
                </c:pt>
                <c:pt idx="155">
                  <c:v>0.70466543042335494</c:v>
                </c:pt>
                <c:pt idx="156">
                  <c:v>0.81901546621502408</c:v>
                </c:pt>
                <c:pt idx="157">
                  <c:v>0.80529486224774094</c:v>
                </c:pt>
                <c:pt idx="158">
                  <c:v>0.57351487789849964</c:v>
                </c:pt>
                <c:pt idx="159">
                  <c:v>0.93464913074145461</c:v>
                </c:pt>
                <c:pt idx="160">
                  <c:v>0.91809611649023615</c:v>
                </c:pt>
                <c:pt idx="161">
                  <c:v>0.87061276410956756</c:v>
                </c:pt>
                <c:pt idx="162">
                  <c:v>0.74116696673906568</c:v>
                </c:pt>
                <c:pt idx="163">
                  <c:v>0.65885142231631988</c:v>
                </c:pt>
                <c:pt idx="164">
                  <c:v>0.88342932292191467</c:v>
                </c:pt>
                <c:pt idx="165">
                  <c:v>0.78113948357458507</c:v>
                </c:pt>
                <c:pt idx="166">
                  <c:v>1</c:v>
                </c:pt>
                <c:pt idx="167">
                  <c:v>0.7246946168479409</c:v>
                </c:pt>
                <c:pt idx="168">
                  <c:v>0.92573023205147775</c:v>
                </c:pt>
                <c:pt idx="169">
                  <c:v>0.81896345219663413</c:v>
                </c:pt>
                <c:pt idx="170">
                  <c:v>0.70335979545168603</c:v>
                </c:pt>
                <c:pt idx="171">
                  <c:v>0.65196529487074961</c:v>
                </c:pt>
                <c:pt idx="172">
                  <c:v>0.73843861167024938</c:v>
                </c:pt>
                <c:pt idx="173">
                  <c:v>0.67769886178156791</c:v>
                </c:pt>
                <c:pt idx="174">
                  <c:v>0.64436030884453044</c:v>
                </c:pt>
                <c:pt idx="175">
                  <c:v>0.79321723949865552</c:v>
                </c:pt>
                <c:pt idx="176">
                  <c:v>0.6563046001792443</c:v>
                </c:pt>
                <c:pt idx="177">
                  <c:v>0.68045798391639889</c:v>
                </c:pt>
                <c:pt idx="178">
                  <c:v>0.72175362658412445</c:v>
                </c:pt>
                <c:pt idx="179">
                  <c:v>0.64659898341479116</c:v>
                </c:pt>
                <c:pt idx="180">
                  <c:v>0.72197355312278866</c:v>
                </c:pt>
                <c:pt idx="181">
                  <c:v>0.61642989317506947</c:v>
                </c:pt>
                <c:pt idx="182">
                  <c:v>0.76985016504673598</c:v>
                </c:pt>
                <c:pt idx="183">
                  <c:v>0.68120788834480739</c:v>
                </c:pt>
                <c:pt idx="184">
                  <c:v>0.82615527331991079</c:v>
                </c:pt>
                <c:pt idx="185">
                  <c:v>0.67862997114238399</c:v>
                </c:pt>
                <c:pt idx="186">
                  <c:v>0.81790839803317117</c:v>
                </c:pt>
                <c:pt idx="187">
                  <c:v>0.95373367425975619</c:v>
                </c:pt>
                <c:pt idx="188">
                  <c:v>0.89276480611307252</c:v>
                </c:pt>
                <c:pt idx="189">
                  <c:v>0.74767957853708999</c:v>
                </c:pt>
                <c:pt idx="190">
                  <c:v>0.85372155953415263</c:v>
                </c:pt>
                <c:pt idx="191">
                  <c:v>0.66878336504471581</c:v>
                </c:pt>
                <c:pt idx="192">
                  <c:v>0.65909532819355654</c:v>
                </c:pt>
                <c:pt idx="193">
                  <c:v>0.72437857619251533</c:v>
                </c:pt>
                <c:pt idx="194">
                  <c:v>0.7643919000053675</c:v>
                </c:pt>
                <c:pt idx="195">
                  <c:v>0.69651240710968931</c:v>
                </c:pt>
                <c:pt idx="196">
                  <c:v>0.6456565972359416</c:v>
                </c:pt>
                <c:pt idx="197">
                  <c:v>0.76580951364873717</c:v>
                </c:pt>
                <c:pt idx="198">
                  <c:v>0.67502887986442006</c:v>
                </c:pt>
                <c:pt idx="199">
                  <c:v>0.849711160651068</c:v>
                </c:pt>
                <c:pt idx="200">
                  <c:v>0.76578413493227726</c:v>
                </c:pt>
                <c:pt idx="201">
                  <c:v>0.97253279533175041</c:v>
                </c:pt>
                <c:pt idx="202">
                  <c:v>0.87972891001380393</c:v>
                </c:pt>
                <c:pt idx="203">
                  <c:v>0.92170657666828326</c:v>
                </c:pt>
                <c:pt idx="204">
                  <c:v>0.80963432958935189</c:v>
                </c:pt>
                <c:pt idx="205">
                  <c:v>0.70011434867531919</c:v>
                </c:pt>
                <c:pt idx="206">
                  <c:v>0.59816184742615575</c:v>
                </c:pt>
                <c:pt idx="207">
                  <c:v>0.85306460337108614</c:v>
                </c:pt>
                <c:pt idx="208">
                  <c:v>0.89715359306707609</c:v>
                </c:pt>
                <c:pt idx="209">
                  <c:v>0.7471950428388231</c:v>
                </c:pt>
                <c:pt idx="210">
                  <c:v>0.67552336488113918</c:v>
                </c:pt>
                <c:pt idx="211">
                  <c:v>0.71707449847436511</c:v>
                </c:pt>
                <c:pt idx="212">
                  <c:v>0.66004082890017446</c:v>
                </c:pt>
                <c:pt idx="213">
                  <c:v>0.62648014068152258</c:v>
                </c:pt>
                <c:pt idx="214">
                  <c:v>0.65970996035644758</c:v>
                </c:pt>
                <c:pt idx="215">
                  <c:v>0.66279733409526453</c:v>
                </c:pt>
                <c:pt idx="216">
                  <c:v>0.74025411145175213</c:v>
                </c:pt>
                <c:pt idx="217">
                  <c:v>0.74091756721966828</c:v>
                </c:pt>
                <c:pt idx="218">
                  <c:v>0.78840568443736125</c:v>
                </c:pt>
                <c:pt idx="219">
                  <c:v>0.69844682178907902</c:v>
                </c:pt>
                <c:pt idx="220">
                  <c:v>0.83440797860981997</c:v>
                </c:pt>
                <c:pt idx="221">
                  <c:v>0.69507627961152929</c:v>
                </c:pt>
                <c:pt idx="222">
                  <c:v>0.77228167227085021</c:v>
                </c:pt>
                <c:pt idx="223">
                  <c:v>0.79241293307887395</c:v>
                </c:pt>
                <c:pt idx="224">
                  <c:v>0.69704827438697436</c:v>
                </c:pt>
                <c:pt idx="225">
                  <c:v>0.84485778942568301</c:v>
                </c:pt>
                <c:pt idx="226">
                  <c:v>0.78140964640205368</c:v>
                </c:pt>
                <c:pt idx="227">
                  <c:v>0.68710028769642451</c:v>
                </c:pt>
                <c:pt idx="228">
                  <c:v>0.91205241795128056</c:v>
                </c:pt>
                <c:pt idx="229">
                  <c:v>0.89078325815863524</c:v>
                </c:pt>
                <c:pt idx="230">
                  <c:v>0.84027517847306665</c:v>
                </c:pt>
                <c:pt idx="231">
                  <c:v>0.79220696662791701</c:v>
                </c:pt>
                <c:pt idx="232">
                  <c:v>0.97216419155816125</c:v>
                </c:pt>
                <c:pt idx="233">
                  <c:v>0.71456905132833815</c:v>
                </c:pt>
                <c:pt idx="234">
                  <c:v>0.64369980887048783</c:v>
                </c:pt>
                <c:pt idx="235">
                  <c:v>0.71471270911250739</c:v>
                </c:pt>
                <c:pt idx="236">
                  <c:v>0.75583675947991769</c:v>
                </c:pt>
                <c:pt idx="237">
                  <c:v>0.6763497027688431</c:v>
                </c:pt>
                <c:pt idx="238">
                  <c:v>0.86179053743108214</c:v>
                </c:pt>
                <c:pt idx="239">
                  <c:v>0.80443773973051613</c:v>
                </c:pt>
                <c:pt idx="240">
                  <c:v>0.87404964229247073</c:v>
                </c:pt>
                <c:pt idx="241">
                  <c:v>0.71641346090872315</c:v>
                </c:pt>
                <c:pt idx="242">
                  <c:v>0.75961984029641239</c:v>
                </c:pt>
                <c:pt idx="243">
                  <c:v>0.81220360220146282</c:v>
                </c:pt>
                <c:pt idx="244">
                  <c:v>0.92993360235291378</c:v>
                </c:pt>
                <c:pt idx="245">
                  <c:v>0.77147779892160562</c:v>
                </c:pt>
                <c:pt idx="246">
                  <c:v>0.82219365175342918</c:v>
                </c:pt>
                <c:pt idx="247">
                  <c:v>0.79851879763299882</c:v>
                </c:pt>
                <c:pt idx="248">
                  <c:v>0.87264143584238973</c:v>
                </c:pt>
                <c:pt idx="249">
                  <c:v>0.69338280514711903</c:v>
                </c:pt>
                <c:pt idx="250">
                  <c:v>0.93069438763275292</c:v>
                </c:pt>
                <c:pt idx="251">
                  <c:v>0.70689823370405891</c:v>
                </c:pt>
                <c:pt idx="252">
                  <c:v>0.7394548174945903</c:v>
                </c:pt>
                <c:pt idx="253">
                  <c:v>0.67592627078384215</c:v>
                </c:pt>
                <c:pt idx="254">
                  <c:v>0.62473544790091695</c:v>
                </c:pt>
                <c:pt idx="255">
                  <c:v>0.73232903076551814</c:v>
                </c:pt>
                <c:pt idx="256">
                  <c:v>0.77696125127415983</c:v>
                </c:pt>
                <c:pt idx="257">
                  <c:v>0.65605530692297076</c:v>
                </c:pt>
                <c:pt idx="258">
                  <c:v>0.69287759817298256</c:v>
                </c:pt>
                <c:pt idx="259">
                  <c:v>0.73248909136093088</c:v>
                </c:pt>
                <c:pt idx="260">
                  <c:v>0.82950761353191793</c:v>
                </c:pt>
                <c:pt idx="261">
                  <c:v>0.83724016697404879</c:v>
                </c:pt>
                <c:pt idx="262">
                  <c:v>0.82032352523809426</c:v>
                </c:pt>
                <c:pt idx="263">
                  <c:v>0.72799589186257141</c:v>
                </c:pt>
                <c:pt idx="264">
                  <c:v>0.89165843808427014</c:v>
                </c:pt>
                <c:pt idx="265">
                  <c:v>0.85420258240106439</c:v>
                </c:pt>
                <c:pt idx="266">
                  <c:v>0.79765018808201327</c:v>
                </c:pt>
                <c:pt idx="267">
                  <c:v>0.69344792696669932</c:v>
                </c:pt>
                <c:pt idx="268">
                  <c:v>0.71295573995368922</c:v>
                </c:pt>
                <c:pt idx="269">
                  <c:v>0.94673502581812707</c:v>
                </c:pt>
                <c:pt idx="270">
                  <c:v>0.76336033381643353</c:v>
                </c:pt>
                <c:pt idx="271">
                  <c:v>0.73900470177272948</c:v>
                </c:pt>
                <c:pt idx="272">
                  <c:v>0.69125181149008486</c:v>
                </c:pt>
                <c:pt idx="273">
                  <c:v>0.780716205150356</c:v>
                </c:pt>
                <c:pt idx="274">
                  <c:v>0.87835360979797272</c:v>
                </c:pt>
                <c:pt idx="275">
                  <c:v>0.67186202509435766</c:v>
                </c:pt>
                <c:pt idx="276">
                  <c:v>0.70813248258613437</c:v>
                </c:pt>
                <c:pt idx="277">
                  <c:v>0.79222946846681286</c:v>
                </c:pt>
                <c:pt idx="278">
                  <c:v>0.84569187333164575</c:v>
                </c:pt>
                <c:pt idx="279">
                  <c:v>0.79975571256352551</c:v>
                </c:pt>
                <c:pt idx="280">
                  <c:v>0.85681720325512856</c:v>
                </c:pt>
                <c:pt idx="281">
                  <c:v>0.82533975087018152</c:v>
                </c:pt>
                <c:pt idx="282">
                  <c:v>0.90877040207718518</c:v>
                </c:pt>
                <c:pt idx="283">
                  <c:v>0.75063404243217224</c:v>
                </c:pt>
                <c:pt idx="284">
                  <c:v>0.71260438120932135</c:v>
                </c:pt>
                <c:pt idx="285">
                  <c:v>0.88823916559995464</c:v>
                </c:pt>
                <c:pt idx="286">
                  <c:v>0.78906671686056873</c:v>
                </c:pt>
                <c:pt idx="287">
                  <c:v>0.73379597884690007</c:v>
                </c:pt>
                <c:pt idx="288">
                  <c:v>0.75043730795655883</c:v>
                </c:pt>
                <c:pt idx="289">
                  <c:v>0.74668000349205788</c:v>
                </c:pt>
                <c:pt idx="290">
                  <c:v>0.65251877813798387</c:v>
                </c:pt>
                <c:pt idx="291">
                  <c:v>0.7562095413696367</c:v>
                </c:pt>
                <c:pt idx="292">
                  <c:v>0.73334017533113904</c:v>
                </c:pt>
                <c:pt idx="293">
                  <c:v>0.81655843940444794</c:v>
                </c:pt>
                <c:pt idx="294">
                  <c:v>0.72477986905038694</c:v>
                </c:pt>
                <c:pt idx="295">
                  <c:v>0.6858525049174744</c:v>
                </c:pt>
                <c:pt idx="296">
                  <c:v>0.7244862568226641</c:v>
                </c:pt>
                <c:pt idx="297">
                  <c:v>0.85468043766808433</c:v>
                </c:pt>
                <c:pt idx="298">
                  <c:v>0.81552154536881649</c:v>
                </c:pt>
                <c:pt idx="299">
                  <c:v>0.82301736963168937</c:v>
                </c:pt>
                <c:pt idx="300">
                  <c:v>0.77012724142417888</c:v>
                </c:pt>
                <c:pt idx="301">
                  <c:v>0.77435650409524881</c:v>
                </c:pt>
                <c:pt idx="302">
                  <c:v>0.87327458773057076</c:v>
                </c:pt>
                <c:pt idx="303">
                  <c:v>0.76639592848933491</c:v>
                </c:pt>
                <c:pt idx="304">
                  <c:v>0.92366361765281479</c:v>
                </c:pt>
                <c:pt idx="305">
                  <c:v>0.83138610065782614</c:v>
                </c:pt>
                <c:pt idx="306">
                  <c:v>0.75560670757179083</c:v>
                </c:pt>
                <c:pt idx="307">
                  <c:v>0.74232526492412587</c:v>
                </c:pt>
                <c:pt idx="308">
                  <c:v>0.84082450092777994</c:v>
                </c:pt>
                <c:pt idx="309">
                  <c:v>0.70227519365161228</c:v>
                </c:pt>
                <c:pt idx="310">
                  <c:v>0.78128838910303711</c:v>
                </c:pt>
                <c:pt idx="311">
                  <c:v>0.78781470153978916</c:v>
                </c:pt>
                <c:pt idx="312">
                  <c:v>0.78012783080122949</c:v>
                </c:pt>
                <c:pt idx="313">
                  <c:v>0.89010519180753067</c:v>
                </c:pt>
                <c:pt idx="314">
                  <c:v>0.84583464760755689</c:v>
                </c:pt>
                <c:pt idx="315">
                  <c:v>0.77930441333865386</c:v>
                </c:pt>
                <c:pt idx="316">
                  <c:v>0.75674378378745966</c:v>
                </c:pt>
                <c:pt idx="317">
                  <c:v>0.71783225234994441</c:v>
                </c:pt>
                <c:pt idx="318">
                  <c:v>0.7606674516591897</c:v>
                </c:pt>
                <c:pt idx="319">
                  <c:v>0.68090632740524881</c:v>
                </c:pt>
                <c:pt idx="320">
                  <c:v>0.85683814012554504</c:v>
                </c:pt>
                <c:pt idx="321">
                  <c:v>0.80289830113725191</c:v>
                </c:pt>
                <c:pt idx="322">
                  <c:v>0.81038252788351905</c:v>
                </c:pt>
                <c:pt idx="323">
                  <c:v>0.87691406892137991</c:v>
                </c:pt>
                <c:pt idx="324">
                  <c:v>0.8054874575400669</c:v>
                </c:pt>
                <c:pt idx="325">
                  <c:v>0.776658806984306</c:v>
                </c:pt>
                <c:pt idx="326">
                  <c:v>0.73409450829335665</c:v>
                </c:pt>
                <c:pt idx="327">
                  <c:v>0.82631319501195166</c:v>
                </c:pt>
                <c:pt idx="328">
                  <c:v>0.87207406647780872</c:v>
                </c:pt>
                <c:pt idx="329">
                  <c:v>0.81826537652121034</c:v>
                </c:pt>
                <c:pt idx="330">
                  <c:v>0.80453746955241356</c:v>
                </c:pt>
                <c:pt idx="331">
                  <c:v>0.79175027884712068</c:v>
                </c:pt>
                <c:pt idx="332">
                  <c:v>0.75246024108194687</c:v>
                </c:pt>
                <c:pt idx="333">
                  <c:v>0.79823826883379834</c:v>
                </c:pt>
                <c:pt idx="334">
                  <c:v>0.71178808410953243</c:v>
                </c:pt>
                <c:pt idx="335">
                  <c:v>0.84241355068860424</c:v>
                </c:pt>
                <c:pt idx="336">
                  <c:v>0.83125852038112769</c:v>
                </c:pt>
                <c:pt idx="337">
                  <c:v>0.76662874800043168</c:v>
                </c:pt>
                <c:pt idx="338">
                  <c:v>0.85554021875838382</c:v>
                </c:pt>
                <c:pt idx="339">
                  <c:v>0.81338796600383612</c:v>
                </c:pt>
                <c:pt idx="340">
                  <c:v>0.74340209082561637</c:v>
                </c:pt>
                <c:pt idx="341">
                  <c:v>0.786614000316054</c:v>
                </c:pt>
                <c:pt idx="342">
                  <c:v>0.82855412329727329</c:v>
                </c:pt>
                <c:pt idx="343">
                  <c:v>0.80227223550991189</c:v>
                </c:pt>
                <c:pt idx="344">
                  <c:v>0.77644857626881392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30-405C-8A7D-774B2798B160}"/>
            </c:ext>
          </c:extLst>
        </c:ser>
        <c:ser>
          <c:idx val="11"/>
          <c:order val="11"/>
          <c:tx>
            <c:strRef>
              <c:f>DATA!$O$1</c:f>
              <c:strCache>
                <c:ptCount val="1"/>
                <c:pt idx="0">
                  <c:v>SLL20DEG_N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DATA!$O$2:$O$346</c:f>
              <c:numCache>
                <c:formatCode>General</c:formatCode>
                <c:ptCount val="345"/>
                <c:pt idx="0">
                  <c:v>0.50358269565037328</c:v>
                </c:pt>
                <c:pt idx="1">
                  <c:v>0.69415691712427574</c:v>
                </c:pt>
                <c:pt idx="2">
                  <c:v>0.89430927052248232</c:v>
                </c:pt>
                <c:pt idx="3">
                  <c:v>0.78222761624675707</c:v>
                </c:pt>
                <c:pt idx="4">
                  <c:v>0.82925660704355331</c:v>
                </c:pt>
                <c:pt idx="5">
                  <c:v>0.71194001609762847</c:v>
                </c:pt>
                <c:pt idx="6">
                  <c:v>0.85330385744136994</c:v>
                </c:pt>
                <c:pt idx="7">
                  <c:v>0.77364978847266697</c:v>
                </c:pt>
                <c:pt idx="8">
                  <c:v>0.67284047300090233</c:v>
                </c:pt>
                <c:pt idx="9">
                  <c:v>0.96875918378134707</c:v>
                </c:pt>
                <c:pt idx="10">
                  <c:v>0.93969563101816678</c:v>
                </c:pt>
                <c:pt idx="11">
                  <c:v>0.86909276560922721</c:v>
                </c:pt>
                <c:pt idx="12">
                  <c:v>0.86872027234797755</c:v>
                </c:pt>
                <c:pt idx="13">
                  <c:v>0.83013098808547359</c:v>
                </c:pt>
                <c:pt idx="14">
                  <c:v>0.81978095182748867</c:v>
                </c:pt>
                <c:pt idx="15">
                  <c:v>0.69624545868276744</c:v>
                </c:pt>
                <c:pt idx="16">
                  <c:v>0.96227597744316662</c:v>
                </c:pt>
                <c:pt idx="17">
                  <c:v>0.93397611125649027</c:v>
                </c:pt>
                <c:pt idx="18">
                  <c:v>0.82732636955866046</c:v>
                </c:pt>
                <c:pt idx="19">
                  <c:v>0.53139523900410579</c:v>
                </c:pt>
                <c:pt idx="20">
                  <c:v>0.81855493507678667</c:v>
                </c:pt>
                <c:pt idx="21">
                  <c:v>0.78400702784513787</c:v>
                </c:pt>
                <c:pt idx="22">
                  <c:v>0.69910204915705154</c:v>
                </c:pt>
                <c:pt idx="23">
                  <c:v>0.6805392792683097</c:v>
                </c:pt>
                <c:pt idx="24">
                  <c:v>0.9053510192178672</c:v>
                </c:pt>
                <c:pt idx="25">
                  <c:v>0.75775321928122918</c:v>
                </c:pt>
                <c:pt idx="26">
                  <c:v>0.98287670343719535</c:v>
                </c:pt>
                <c:pt idx="27">
                  <c:v>0.96392499288462907</c:v>
                </c:pt>
                <c:pt idx="28">
                  <c:v>0.87820555070144979</c:v>
                </c:pt>
                <c:pt idx="29">
                  <c:v>0.87447986476105644</c:v>
                </c:pt>
                <c:pt idx="30">
                  <c:v>0.86121539381593981</c:v>
                </c:pt>
                <c:pt idx="31">
                  <c:v>0.84034926470148974</c:v>
                </c:pt>
                <c:pt idx="32">
                  <c:v>0.78060649460948206</c:v>
                </c:pt>
                <c:pt idx="33">
                  <c:v>0.72579941446267182</c:v>
                </c:pt>
                <c:pt idx="34">
                  <c:v>0.66668320175798379</c:v>
                </c:pt>
                <c:pt idx="35">
                  <c:v>0.60637930303275389</c:v>
                </c:pt>
                <c:pt idx="36">
                  <c:v>0.60016357564529066</c:v>
                </c:pt>
                <c:pt idx="37">
                  <c:v>0.60321234230528331</c:v>
                </c:pt>
                <c:pt idx="38">
                  <c:v>0.91867429513616117</c:v>
                </c:pt>
                <c:pt idx="39">
                  <c:v>0.82152265895142518</c:v>
                </c:pt>
                <c:pt idx="40">
                  <c:v>0.78876441463091174</c:v>
                </c:pt>
                <c:pt idx="41">
                  <c:v>0.78692103500239263</c:v>
                </c:pt>
                <c:pt idx="42">
                  <c:v>0.75989574096849655</c:v>
                </c:pt>
                <c:pt idx="43">
                  <c:v>0.75264682179080267</c:v>
                </c:pt>
                <c:pt idx="44">
                  <c:v>0.74998602891359667</c:v>
                </c:pt>
                <c:pt idx="45">
                  <c:v>0.66125326802685269</c:v>
                </c:pt>
                <c:pt idx="46">
                  <c:v>0.64798982061605925</c:v>
                </c:pt>
                <c:pt idx="47">
                  <c:v>0.63634556779430673</c:v>
                </c:pt>
                <c:pt idx="48">
                  <c:v>0.58279802851923979</c:v>
                </c:pt>
                <c:pt idx="49">
                  <c:v>0.5321089495452167</c:v>
                </c:pt>
                <c:pt idx="50">
                  <c:v>0.97679033911934099</c:v>
                </c:pt>
                <c:pt idx="51">
                  <c:v>0.93751191715207949</c:v>
                </c:pt>
                <c:pt idx="52">
                  <c:v>0.82429217801430377</c:v>
                </c:pt>
                <c:pt idx="53">
                  <c:v>0.8044045219252377</c:v>
                </c:pt>
                <c:pt idx="54">
                  <c:v>0.80144979171723918</c:v>
                </c:pt>
                <c:pt idx="55">
                  <c:v>0.75316832921617927</c:v>
                </c:pt>
                <c:pt idx="56">
                  <c:v>0.74641904440004314</c:v>
                </c:pt>
                <c:pt idx="57">
                  <c:v>0.7265541683127098</c:v>
                </c:pt>
                <c:pt idx="58">
                  <c:v>0.69313012827300113</c:v>
                </c:pt>
                <c:pt idx="59">
                  <c:v>0.68665043167763551</c:v>
                </c:pt>
                <c:pt idx="60">
                  <c:v>0.59930674028875119</c:v>
                </c:pt>
                <c:pt idx="61">
                  <c:v>0.59662811327222787</c:v>
                </c:pt>
                <c:pt idx="62">
                  <c:v>0.54706316748822481</c:v>
                </c:pt>
                <c:pt idx="63">
                  <c:v>0.76341695347236715</c:v>
                </c:pt>
                <c:pt idx="64">
                  <c:v>0.74449091814005897</c:v>
                </c:pt>
                <c:pt idx="65">
                  <c:v>0.72125554369063971</c:v>
                </c:pt>
                <c:pt idx="66">
                  <c:v>0.68554661482654433</c:v>
                </c:pt>
                <c:pt idx="67">
                  <c:v>0.657757063372714</c:v>
                </c:pt>
                <c:pt idx="68">
                  <c:v>1</c:v>
                </c:pt>
                <c:pt idx="69">
                  <c:v>0.94433813069543115</c:v>
                </c:pt>
                <c:pt idx="70">
                  <c:v>0.75475115697988793</c:v>
                </c:pt>
                <c:pt idx="71">
                  <c:v>0.72940905263754807</c:v>
                </c:pt>
                <c:pt idx="72">
                  <c:v>0.72350446330449114</c:v>
                </c:pt>
                <c:pt idx="73">
                  <c:v>0.70801757089150297</c:v>
                </c:pt>
                <c:pt idx="74">
                  <c:v>0.6812775338423368</c:v>
                </c:pt>
                <c:pt idx="75">
                  <c:v>0.63226553971993926</c:v>
                </c:pt>
                <c:pt idx="76">
                  <c:v>0.51746538510570927</c:v>
                </c:pt>
                <c:pt idx="77">
                  <c:v>0.90408134130650586</c:v>
                </c:pt>
                <c:pt idx="78">
                  <c:v>0.83128849808159788</c:v>
                </c:pt>
                <c:pt idx="79">
                  <c:v>0.81362033950857438</c:v>
                </c:pt>
                <c:pt idx="80">
                  <c:v>0.81318833845958494</c:v>
                </c:pt>
                <c:pt idx="81">
                  <c:v>0.79824133641825501</c:v>
                </c:pt>
                <c:pt idx="82">
                  <c:v>0.76210168889069907</c:v>
                </c:pt>
                <c:pt idx="83">
                  <c:v>0.68366188285876728</c:v>
                </c:pt>
                <c:pt idx="84">
                  <c:v>0.65128724752835443</c:v>
                </c:pt>
                <c:pt idx="85">
                  <c:v>0.64801024696532206</c:v>
                </c:pt>
                <c:pt idx="86">
                  <c:v>0.6311876836965955</c:v>
                </c:pt>
                <c:pt idx="87">
                  <c:v>0.92434388082916463</c:v>
                </c:pt>
                <c:pt idx="88">
                  <c:v>0.82644185884891119</c:v>
                </c:pt>
                <c:pt idx="89">
                  <c:v>0.71009033276411593</c:v>
                </c:pt>
                <c:pt idx="90">
                  <c:v>0.69998409795957106</c:v>
                </c:pt>
                <c:pt idx="91">
                  <c:v>0.67236137855497102</c:v>
                </c:pt>
                <c:pt idx="92">
                  <c:v>0.66586632676793189</c:v>
                </c:pt>
                <c:pt idx="93">
                  <c:v>0.48955519266304082</c:v>
                </c:pt>
                <c:pt idx="94">
                  <c:v>0.95691195411652374</c:v>
                </c:pt>
                <c:pt idx="95">
                  <c:v>0.87813438851585035</c:v>
                </c:pt>
                <c:pt idx="96">
                  <c:v>0.86661854046452691</c:v>
                </c:pt>
                <c:pt idx="97">
                  <c:v>0.83323585013890322</c:v>
                </c:pt>
                <c:pt idx="98">
                  <c:v>0.83198182348519012</c:v>
                </c:pt>
                <c:pt idx="99">
                  <c:v>0.79943104079241845</c:v>
                </c:pt>
                <c:pt idx="100">
                  <c:v>0.79339748162867219</c:v>
                </c:pt>
                <c:pt idx="101">
                  <c:v>0.69232130928128133</c:v>
                </c:pt>
                <c:pt idx="102">
                  <c:v>0.69142010203384929</c:v>
                </c:pt>
                <c:pt idx="103">
                  <c:v>0.68902836349326912</c:v>
                </c:pt>
                <c:pt idx="104">
                  <c:v>0.68081707221539711</c:v>
                </c:pt>
                <c:pt idx="105">
                  <c:v>0.65380736640628712</c:v>
                </c:pt>
                <c:pt idx="106">
                  <c:v>0.61359317458695883</c:v>
                </c:pt>
                <c:pt idx="107">
                  <c:v>0.6129984446486797</c:v>
                </c:pt>
                <c:pt idx="108">
                  <c:v>0.58866622547937097</c:v>
                </c:pt>
                <c:pt idx="109">
                  <c:v>0.58356194068034817</c:v>
                </c:pt>
                <c:pt idx="110">
                  <c:v>0.58261130184137822</c:v>
                </c:pt>
                <c:pt idx="111">
                  <c:v>0.54738520720552841</c:v>
                </c:pt>
                <c:pt idx="112">
                  <c:v>0.46962038656348382</c:v>
                </c:pt>
                <c:pt idx="113">
                  <c:v>0.42531274963218146</c:v>
                </c:pt>
                <c:pt idx="114">
                  <c:v>0.69959057960088733</c:v>
                </c:pt>
                <c:pt idx="115">
                  <c:v>0.57509028857489797</c:v>
                </c:pt>
                <c:pt idx="116">
                  <c:v>0.57114639696074221</c:v>
                </c:pt>
                <c:pt idx="117">
                  <c:v>0.95308424879474352</c:v>
                </c:pt>
                <c:pt idx="118">
                  <c:v>0.88192154124870459</c:v>
                </c:pt>
                <c:pt idx="119">
                  <c:v>0.84231737244465288</c:v>
                </c:pt>
                <c:pt idx="120">
                  <c:v>0.82092348423538575</c:v>
                </c:pt>
                <c:pt idx="121">
                  <c:v>0.81011295880939049</c:v>
                </c:pt>
                <c:pt idx="122">
                  <c:v>0.80358791940718932</c:v>
                </c:pt>
                <c:pt idx="123">
                  <c:v>0.79124025260860376</c:v>
                </c:pt>
                <c:pt idx="124">
                  <c:v>0.77878191307902689</c:v>
                </c:pt>
                <c:pt idx="125">
                  <c:v>0.75060366178235882</c:v>
                </c:pt>
                <c:pt idx="126">
                  <c:v>0.74554868490177073</c:v>
                </c:pt>
                <c:pt idx="127">
                  <c:v>0.71936502248141276</c:v>
                </c:pt>
                <c:pt idx="128">
                  <c:v>0.68480240440538021</c:v>
                </c:pt>
                <c:pt idx="129">
                  <c:v>0.66820359995280287</c:v>
                </c:pt>
                <c:pt idx="130">
                  <c:v>0.60091688025019563</c:v>
                </c:pt>
                <c:pt idx="131">
                  <c:v>0.56671461172867066</c:v>
                </c:pt>
                <c:pt idx="132">
                  <c:v>0.5464879003848323</c:v>
                </c:pt>
                <c:pt idx="133">
                  <c:v>0.54195782641305268</c:v>
                </c:pt>
                <c:pt idx="134">
                  <c:v>0.51576809191351014</c:v>
                </c:pt>
                <c:pt idx="135">
                  <c:v>0.50100380565606761</c:v>
                </c:pt>
                <c:pt idx="136">
                  <c:v>0.5003914222728485</c:v>
                </c:pt>
                <c:pt idx="137">
                  <c:v>0.4897578531458498</c:v>
                </c:pt>
                <c:pt idx="138">
                  <c:v>0.48103821701713556</c:v>
                </c:pt>
                <c:pt idx="139">
                  <c:v>0.44339784280234507</c:v>
                </c:pt>
                <c:pt idx="140">
                  <c:v>0.68661249994920237</c:v>
                </c:pt>
                <c:pt idx="141">
                  <c:v>0.50584801719175443</c:v>
                </c:pt>
                <c:pt idx="142">
                  <c:v>0.80229948350224467</c:v>
                </c:pt>
                <c:pt idx="143">
                  <c:v>0.8835761767266237</c:v>
                </c:pt>
                <c:pt idx="144">
                  <c:v>0.85734427527906643</c:v>
                </c:pt>
                <c:pt idx="145">
                  <c:v>0.8123413612135808</c:v>
                </c:pt>
                <c:pt idx="146">
                  <c:v>0.80262377675771723</c:v>
                </c:pt>
                <c:pt idx="147">
                  <c:v>0.77362398205650118</c:v>
                </c:pt>
                <c:pt idx="148">
                  <c:v>0.77130583749386272</c:v>
                </c:pt>
                <c:pt idx="149">
                  <c:v>0.76706562643539444</c:v>
                </c:pt>
                <c:pt idx="150">
                  <c:v>0.74786983828528242</c:v>
                </c:pt>
                <c:pt idx="151">
                  <c:v>0.74565783218406112</c:v>
                </c:pt>
                <c:pt idx="152">
                  <c:v>0.73814397157626344</c:v>
                </c:pt>
                <c:pt idx="153">
                  <c:v>0.73300429383845278</c:v>
                </c:pt>
                <c:pt idx="154">
                  <c:v>0.7315904407286572</c:v>
                </c:pt>
                <c:pt idx="155">
                  <c:v>0.73006050845045589</c:v>
                </c:pt>
                <c:pt idx="156">
                  <c:v>0.70179106189854668</c:v>
                </c:pt>
                <c:pt idx="157">
                  <c:v>0.68345508665832622</c:v>
                </c:pt>
                <c:pt idx="158">
                  <c:v>0.67672368314871056</c:v>
                </c:pt>
                <c:pt idx="159">
                  <c:v>0.66974419379055217</c:v>
                </c:pt>
                <c:pt idx="160">
                  <c:v>0.65774432828815865</c:v>
                </c:pt>
                <c:pt idx="161">
                  <c:v>0.65605250164024353</c:v>
                </c:pt>
                <c:pt idx="162">
                  <c:v>0.64465541799823389</c:v>
                </c:pt>
                <c:pt idx="163">
                  <c:v>0.59900072839460139</c:v>
                </c:pt>
                <c:pt idx="164">
                  <c:v>0.57160929916130065</c:v>
                </c:pt>
                <c:pt idx="165">
                  <c:v>0.53739916019171097</c:v>
                </c:pt>
                <c:pt idx="166">
                  <c:v>0.52234131807442874</c:v>
                </c:pt>
                <c:pt idx="167">
                  <c:v>0.52185488684352854</c:v>
                </c:pt>
                <c:pt idx="168">
                  <c:v>0.51334612825361736</c:v>
                </c:pt>
                <c:pt idx="169">
                  <c:v>0.50506168928122874</c:v>
                </c:pt>
                <c:pt idx="170">
                  <c:v>0.40604590552065728</c:v>
                </c:pt>
                <c:pt idx="171">
                  <c:v>0.38673683870059961</c:v>
                </c:pt>
                <c:pt idx="172">
                  <c:v>0.32633063085199027</c:v>
                </c:pt>
                <c:pt idx="173">
                  <c:v>0.31148338114934948</c:v>
                </c:pt>
                <c:pt idx="174">
                  <c:v>0.22676235016859678</c:v>
                </c:pt>
                <c:pt idx="175">
                  <c:v>0.68594468510032225</c:v>
                </c:pt>
                <c:pt idx="176">
                  <c:v>0.53008148285806</c:v>
                </c:pt>
                <c:pt idx="177">
                  <c:v>0.93505392361151607</c:v>
                </c:pt>
                <c:pt idx="178">
                  <c:v>0.89979068340118917</c:v>
                </c:pt>
                <c:pt idx="179">
                  <c:v>0.81054604423350407</c:v>
                </c:pt>
                <c:pt idx="180">
                  <c:v>0.78970514084823684</c:v>
                </c:pt>
                <c:pt idx="181">
                  <c:v>0.77883541033189974</c:v>
                </c:pt>
                <c:pt idx="182">
                  <c:v>0.76262543170528851</c:v>
                </c:pt>
                <c:pt idx="183">
                  <c:v>0.72289830004947075</c:v>
                </c:pt>
                <c:pt idx="184">
                  <c:v>0.71963013872241166</c:v>
                </c:pt>
                <c:pt idx="185">
                  <c:v>0.63253322839012238</c:v>
                </c:pt>
                <c:pt idx="186">
                  <c:v>0.62316599368536973</c:v>
                </c:pt>
                <c:pt idx="187">
                  <c:v>0.5984251848271126</c:v>
                </c:pt>
                <c:pt idx="188">
                  <c:v>0.57675036061689355</c:v>
                </c:pt>
                <c:pt idx="189">
                  <c:v>0.53193751996001037</c:v>
                </c:pt>
                <c:pt idx="190">
                  <c:v>0.50440343770532781</c:v>
                </c:pt>
                <c:pt idx="191">
                  <c:v>0.46899411719269796</c:v>
                </c:pt>
                <c:pt idx="192">
                  <c:v>0.41315982662321271</c:v>
                </c:pt>
                <c:pt idx="193">
                  <c:v>0.37415300515719063</c:v>
                </c:pt>
                <c:pt idx="194">
                  <c:v>0.36793565716172244</c:v>
                </c:pt>
                <c:pt idx="195">
                  <c:v>0.28444607485405288</c:v>
                </c:pt>
                <c:pt idx="196">
                  <c:v>0.2152446695793685</c:v>
                </c:pt>
                <c:pt idx="197">
                  <c:v>0.75675554694441594</c:v>
                </c:pt>
                <c:pt idx="198">
                  <c:v>0.72614010930982187</c:v>
                </c:pt>
                <c:pt idx="199">
                  <c:v>0.66614774358997175</c:v>
                </c:pt>
                <c:pt idx="200">
                  <c:v>0.64900978989184321</c:v>
                </c:pt>
                <c:pt idx="201">
                  <c:v>0.6029664660749271</c:v>
                </c:pt>
                <c:pt idx="202">
                  <c:v>0.54687288617330976</c:v>
                </c:pt>
                <c:pt idx="203">
                  <c:v>0.54528791560179712</c:v>
                </c:pt>
                <c:pt idx="204">
                  <c:v>0.53018040027056323</c:v>
                </c:pt>
                <c:pt idx="205">
                  <c:v>0.73531220113310924</c:v>
                </c:pt>
                <c:pt idx="206">
                  <c:v>0.72885345473929952</c:v>
                </c:pt>
                <c:pt idx="207">
                  <c:v>0.66442333270998277</c:v>
                </c:pt>
                <c:pt idx="208">
                  <c:v>0.63872118132043376</c:v>
                </c:pt>
                <c:pt idx="209">
                  <c:v>0.57378983194580713</c:v>
                </c:pt>
                <c:pt idx="210">
                  <c:v>0.43828946564395527</c:v>
                </c:pt>
                <c:pt idx="211">
                  <c:v>0.35880597971754558</c:v>
                </c:pt>
                <c:pt idx="212">
                  <c:v>0.22637128243942831</c:v>
                </c:pt>
                <c:pt idx="213">
                  <c:v>0.90293592870353556</c:v>
                </c:pt>
                <c:pt idx="214">
                  <c:v>0.84568681503880727</c:v>
                </c:pt>
                <c:pt idx="215">
                  <c:v>0.84477706765338501</c:v>
                </c:pt>
                <c:pt idx="216">
                  <c:v>0.84349230936766306</c:v>
                </c:pt>
                <c:pt idx="217">
                  <c:v>0.84005523050228792</c:v>
                </c:pt>
                <c:pt idx="218">
                  <c:v>0.80866369367416679</c:v>
                </c:pt>
                <c:pt idx="219">
                  <c:v>0.7797202530609243</c:v>
                </c:pt>
                <c:pt idx="220">
                  <c:v>0.74182750121186825</c:v>
                </c:pt>
                <c:pt idx="221">
                  <c:v>0.70415794621331707</c:v>
                </c:pt>
                <c:pt idx="222">
                  <c:v>0.70196429505524305</c:v>
                </c:pt>
                <c:pt idx="223">
                  <c:v>0.69322185469747177</c:v>
                </c:pt>
                <c:pt idx="224">
                  <c:v>0.69187171666426484</c:v>
                </c:pt>
                <c:pt idx="225">
                  <c:v>0.67556647115547641</c:v>
                </c:pt>
                <c:pt idx="226">
                  <c:v>0.6171095378985274</c:v>
                </c:pt>
                <c:pt idx="227">
                  <c:v>0.59967373355256903</c:v>
                </c:pt>
                <c:pt idx="228">
                  <c:v>0.59853482216561316</c:v>
                </c:pt>
                <c:pt idx="229">
                  <c:v>0.5860031912554291</c:v>
                </c:pt>
                <c:pt idx="230">
                  <c:v>0.57854223469713861</c:v>
                </c:pt>
                <c:pt idx="231">
                  <c:v>0.55497749161845178</c:v>
                </c:pt>
                <c:pt idx="232">
                  <c:v>0.5150156591315197</c:v>
                </c:pt>
                <c:pt idx="233">
                  <c:v>0.89514338961992113</c:v>
                </c:pt>
                <c:pt idx="234">
                  <c:v>0.88883742033122026</c:v>
                </c:pt>
                <c:pt idx="235">
                  <c:v>0.85117380300990464</c:v>
                </c:pt>
                <c:pt idx="236">
                  <c:v>0.84584385618048819</c:v>
                </c:pt>
                <c:pt idx="237">
                  <c:v>0.75220776923192778</c:v>
                </c:pt>
                <c:pt idx="238">
                  <c:v>0.73986967798372982</c:v>
                </c:pt>
                <c:pt idx="239">
                  <c:v>0.7295631132297441</c:v>
                </c:pt>
                <c:pt idx="240">
                  <c:v>0.72564477051088072</c:v>
                </c:pt>
                <c:pt idx="241">
                  <c:v>0.70148438029596483</c:v>
                </c:pt>
                <c:pt idx="242">
                  <c:v>0.66586356931836854</c:v>
                </c:pt>
                <c:pt idx="243">
                  <c:v>0.66417354938620943</c:v>
                </c:pt>
                <c:pt idx="244">
                  <c:v>0.65649666342076207</c:v>
                </c:pt>
                <c:pt idx="245">
                  <c:v>0.62008721526175492</c:v>
                </c:pt>
                <c:pt idx="246">
                  <c:v>0.59213218633966569</c:v>
                </c:pt>
                <c:pt idx="247">
                  <c:v>0.56968921331311195</c:v>
                </c:pt>
                <c:pt idx="248">
                  <c:v>0.55572366868981449</c:v>
                </c:pt>
                <c:pt idx="249">
                  <c:v>0.51971899151074497</c:v>
                </c:pt>
                <c:pt idx="250">
                  <c:v>0.4659283480593438</c:v>
                </c:pt>
                <c:pt idx="251">
                  <c:v>0.43756223545740769</c:v>
                </c:pt>
                <c:pt idx="252">
                  <c:v>0.41863106143735279</c:v>
                </c:pt>
                <c:pt idx="253">
                  <c:v>0.30732572693366778</c:v>
                </c:pt>
                <c:pt idx="254">
                  <c:v>0.89518821582974017</c:v>
                </c:pt>
                <c:pt idx="255">
                  <c:v>0.82831943468479785</c:v>
                </c:pt>
                <c:pt idx="256">
                  <c:v>0.80727876217037531</c:v>
                </c:pt>
                <c:pt idx="257">
                  <c:v>0.80232880976908305</c:v>
                </c:pt>
                <c:pt idx="258">
                  <c:v>0.78270730122277898</c:v>
                </c:pt>
                <c:pt idx="259">
                  <c:v>0.73870897502865174</c:v>
                </c:pt>
                <c:pt idx="260">
                  <c:v>0.72515720299040054</c:v>
                </c:pt>
                <c:pt idx="261">
                  <c:v>0.70855578624046989</c:v>
                </c:pt>
                <c:pt idx="262">
                  <c:v>0.66802299222147787</c:v>
                </c:pt>
                <c:pt idx="263">
                  <c:v>0.66296428553490783</c:v>
                </c:pt>
                <c:pt idx="264">
                  <c:v>0.56652516820601595</c:v>
                </c:pt>
                <c:pt idx="265">
                  <c:v>0.56497668710035875</c:v>
                </c:pt>
                <c:pt idx="266">
                  <c:v>0.52265923352452648</c:v>
                </c:pt>
                <c:pt idx="267">
                  <c:v>0.49077352630914017</c:v>
                </c:pt>
                <c:pt idx="268">
                  <c:v>0.47016356781207397</c:v>
                </c:pt>
                <c:pt idx="269">
                  <c:v>0.45324713906055403</c:v>
                </c:pt>
                <c:pt idx="270">
                  <c:v>0.41181318785437643</c:v>
                </c:pt>
                <c:pt idx="271">
                  <c:v>0.77933250162125856</c:v>
                </c:pt>
                <c:pt idx="272">
                  <c:v>0.77260688750937212</c:v>
                </c:pt>
                <c:pt idx="273">
                  <c:v>0.68765784431034482</c:v>
                </c:pt>
                <c:pt idx="274">
                  <c:v>0.67896569164862752</c:v>
                </c:pt>
                <c:pt idx="275">
                  <c:v>0.95618773337873264</c:v>
                </c:pt>
                <c:pt idx="276">
                  <c:v>0.7739987717519673</c:v>
                </c:pt>
                <c:pt idx="277">
                  <c:v>0.7628465263917138</c:v>
                </c:pt>
                <c:pt idx="278">
                  <c:v>0.75521209924242061</c:v>
                </c:pt>
                <c:pt idx="279">
                  <c:v>0.72393273663747837</c:v>
                </c:pt>
                <c:pt idx="280">
                  <c:v>0.62358566052523778</c:v>
                </c:pt>
                <c:pt idx="281">
                  <c:v>0.59112369981782764</c:v>
                </c:pt>
                <c:pt idx="282">
                  <c:v>0.56880413676980512</c:v>
                </c:pt>
                <c:pt idx="283">
                  <c:v>0.56801703641518531</c:v>
                </c:pt>
                <c:pt idx="284">
                  <c:v>0.54984609923762939</c:v>
                </c:pt>
                <c:pt idx="285">
                  <c:v>0.48064362603848709</c:v>
                </c:pt>
                <c:pt idx="286">
                  <c:v>0.444195234251195</c:v>
                </c:pt>
                <c:pt idx="287">
                  <c:v>0.43268073578076266</c:v>
                </c:pt>
                <c:pt idx="288">
                  <c:v>0.83974652296391639</c:v>
                </c:pt>
                <c:pt idx="289">
                  <c:v>0.71286835164154316</c:v>
                </c:pt>
                <c:pt idx="290">
                  <c:v>0.72692103734576696</c:v>
                </c:pt>
                <c:pt idx="291">
                  <c:v>0.57711630361447108</c:v>
                </c:pt>
                <c:pt idx="292">
                  <c:v>0.56318922339122979</c:v>
                </c:pt>
                <c:pt idx="293">
                  <c:v>0.45224596728933192</c:v>
                </c:pt>
                <c:pt idx="294">
                  <c:v>0.84492262071882729</c:v>
                </c:pt>
                <c:pt idx="295">
                  <c:v>0.79020904286959659</c:v>
                </c:pt>
                <c:pt idx="296">
                  <c:v>0.7464593921333047</c:v>
                </c:pt>
                <c:pt idx="297">
                  <c:v>0.69924947627012091</c:v>
                </c:pt>
                <c:pt idx="298">
                  <c:v>0.69917170604949319</c:v>
                </c:pt>
                <c:pt idx="299">
                  <c:v>0.69519316993716462</c:v>
                </c:pt>
                <c:pt idx="300">
                  <c:v>0.68804742019757803</c:v>
                </c:pt>
                <c:pt idx="301">
                  <c:v>0.64979868083393344</c:v>
                </c:pt>
                <c:pt idx="302">
                  <c:v>0.63963153111842752</c:v>
                </c:pt>
                <c:pt idx="303">
                  <c:v>0.59329417536331364</c:v>
                </c:pt>
                <c:pt idx="304">
                  <c:v>0.54511725630756036</c:v>
                </c:pt>
                <c:pt idx="305">
                  <c:v>0.68222497576675611</c:v>
                </c:pt>
                <c:pt idx="306">
                  <c:v>0.39622141792845589</c:v>
                </c:pt>
                <c:pt idx="307">
                  <c:v>0.83247035557317106</c:v>
                </c:pt>
                <c:pt idx="308">
                  <c:v>0.74939634739434025</c:v>
                </c:pt>
                <c:pt idx="309">
                  <c:v>0.73179575211403769</c:v>
                </c:pt>
                <c:pt idx="310">
                  <c:v>0.64118409566347345</c:v>
                </c:pt>
                <c:pt idx="311">
                  <c:v>0.62743222185781988</c:v>
                </c:pt>
                <c:pt idx="312">
                  <c:v>0.55781814876350977</c:v>
                </c:pt>
                <c:pt idx="313">
                  <c:v>0.52300219073594223</c:v>
                </c:pt>
                <c:pt idx="314">
                  <c:v>0.52070943100049116</c:v>
                </c:pt>
                <c:pt idx="315">
                  <c:v>0.42208590358273557</c:v>
                </c:pt>
                <c:pt idx="316">
                  <c:v>0.80481658921184218</c:v>
                </c:pt>
                <c:pt idx="317">
                  <c:v>0.75788836382768887</c:v>
                </c:pt>
                <c:pt idx="318">
                  <c:v>0.7474588901547442</c:v>
                </c:pt>
                <c:pt idx="319">
                  <c:v>0.74229814929945137</c:v>
                </c:pt>
                <c:pt idx="320">
                  <c:v>0.73742473465146208</c:v>
                </c:pt>
                <c:pt idx="321">
                  <c:v>0.68952546983807605</c:v>
                </c:pt>
                <c:pt idx="322">
                  <c:v>0.67249632153053296</c:v>
                </c:pt>
                <c:pt idx="323">
                  <c:v>0.64234130508720522</c:v>
                </c:pt>
                <c:pt idx="324">
                  <c:v>0.63352952390070327</c:v>
                </c:pt>
                <c:pt idx="325">
                  <c:v>0.82258673538797711</c:v>
                </c:pt>
                <c:pt idx="326">
                  <c:v>0.74221853129776827</c:v>
                </c:pt>
                <c:pt idx="327">
                  <c:v>0.70936163012359588</c:v>
                </c:pt>
                <c:pt idx="328">
                  <c:v>0.65746155936916151</c:v>
                </c:pt>
                <c:pt idx="329">
                  <c:v>0.57668678455937472</c:v>
                </c:pt>
                <c:pt idx="330">
                  <c:v>0.42582605418794678</c:v>
                </c:pt>
                <c:pt idx="331">
                  <c:v>0.81113428075424432</c:v>
                </c:pt>
                <c:pt idx="332">
                  <c:v>0.80958776922109066</c:v>
                </c:pt>
                <c:pt idx="333">
                  <c:v>0.7951711493502478</c:v>
                </c:pt>
                <c:pt idx="334">
                  <c:v>0.76916975223727169</c:v>
                </c:pt>
                <c:pt idx="335">
                  <c:v>0.61936346731658853</c:v>
                </c:pt>
                <c:pt idx="336">
                  <c:v>0.46879485539980376</c:v>
                </c:pt>
                <c:pt idx="337">
                  <c:v>0.74737832185675734</c:v>
                </c:pt>
                <c:pt idx="338">
                  <c:v>0.68974317984794242</c:v>
                </c:pt>
                <c:pt idx="339">
                  <c:v>0.66374807744817055</c:v>
                </c:pt>
                <c:pt idx="340">
                  <c:v>0.75543781770124974</c:v>
                </c:pt>
                <c:pt idx="341">
                  <c:v>0.73436082761751553</c:v>
                </c:pt>
                <c:pt idx="342">
                  <c:v>0.55671866976631645</c:v>
                </c:pt>
                <c:pt idx="343">
                  <c:v>0.73829300710564416</c:v>
                </c:pt>
                <c:pt idx="344">
                  <c:v>0.77434044357428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30-405C-8A7D-774B2798B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1211920"/>
        <c:axId val="88121067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DATA!$D$1</c15:sqref>
                        </c15:formulaRef>
                      </c:ext>
                    </c:extLst>
                    <c:strCache>
                      <c:ptCount val="1"/>
                      <c:pt idx="0">
                        <c:v>C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DATA!$D$2:$D$346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0.50000000000000011</c:v>
                      </c:pt>
                      <c:pt idx="1">
                        <c:v>0.50000000000000011</c:v>
                      </c:pt>
                      <c:pt idx="2">
                        <c:v>0.47500000000000009</c:v>
                      </c:pt>
                      <c:pt idx="3">
                        <c:v>0.50000000000000011</c:v>
                      </c:pt>
                      <c:pt idx="4">
                        <c:v>0.50000000000000011</c:v>
                      </c:pt>
                      <c:pt idx="5">
                        <c:v>0.45000000000000012</c:v>
                      </c:pt>
                      <c:pt idx="6">
                        <c:v>0.47500000000000009</c:v>
                      </c:pt>
                      <c:pt idx="7">
                        <c:v>0.47500000000000009</c:v>
                      </c:pt>
                      <c:pt idx="8">
                        <c:v>0.4250000000000001</c:v>
                      </c:pt>
                      <c:pt idx="9">
                        <c:v>0.50000000000000011</c:v>
                      </c:pt>
                      <c:pt idx="10">
                        <c:v>0.50000000000000011</c:v>
                      </c:pt>
                      <c:pt idx="11">
                        <c:v>0.50000000000000011</c:v>
                      </c:pt>
                      <c:pt idx="12">
                        <c:v>0.40000000000000008</c:v>
                      </c:pt>
                      <c:pt idx="13">
                        <c:v>0.45000000000000012</c:v>
                      </c:pt>
                      <c:pt idx="14">
                        <c:v>0.50000000000000011</c:v>
                      </c:pt>
                      <c:pt idx="15">
                        <c:v>0.45000000000000012</c:v>
                      </c:pt>
                      <c:pt idx="16">
                        <c:v>0.47500000000000009</c:v>
                      </c:pt>
                      <c:pt idx="17">
                        <c:v>0.4250000000000001</c:v>
                      </c:pt>
                      <c:pt idx="18">
                        <c:v>0.47500000000000009</c:v>
                      </c:pt>
                      <c:pt idx="19">
                        <c:v>0.47500000000000009</c:v>
                      </c:pt>
                      <c:pt idx="20">
                        <c:v>0.37500000000000011</c:v>
                      </c:pt>
                      <c:pt idx="21">
                        <c:v>0.47500000000000009</c:v>
                      </c:pt>
                      <c:pt idx="22">
                        <c:v>0.37500000000000011</c:v>
                      </c:pt>
                      <c:pt idx="23">
                        <c:v>0.4250000000000001</c:v>
                      </c:pt>
                      <c:pt idx="24">
                        <c:v>0.40000000000000008</c:v>
                      </c:pt>
                      <c:pt idx="25">
                        <c:v>0.50000000000000011</c:v>
                      </c:pt>
                      <c:pt idx="26">
                        <c:v>0.50000000000000011</c:v>
                      </c:pt>
                      <c:pt idx="27">
                        <c:v>0.50000000000000011</c:v>
                      </c:pt>
                      <c:pt idx="28">
                        <c:v>0.45000000000000012</c:v>
                      </c:pt>
                      <c:pt idx="29">
                        <c:v>0.50000000000000011</c:v>
                      </c:pt>
                      <c:pt idx="30">
                        <c:v>0.45000000000000012</c:v>
                      </c:pt>
                      <c:pt idx="31">
                        <c:v>0.35</c:v>
                      </c:pt>
                      <c:pt idx="32">
                        <c:v>0.50000000000000011</c:v>
                      </c:pt>
                      <c:pt idx="33">
                        <c:v>0.50000000000000011</c:v>
                      </c:pt>
                      <c:pt idx="34">
                        <c:v>0.40000000000000008</c:v>
                      </c:pt>
                      <c:pt idx="35">
                        <c:v>0.45000000000000012</c:v>
                      </c:pt>
                      <c:pt idx="36">
                        <c:v>0.45000000000000012</c:v>
                      </c:pt>
                      <c:pt idx="37">
                        <c:v>0.4250000000000001</c:v>
                      </c:pt>
                      <c:pt idx="38">
                        <c:v>0.47500000000000009</c:v>
                      </c:pt>
                      <c:pt idx="39">
                        <c:v>0.47500000000000009</c:v>
                      </c:pt>
                      <c:pt idx="40">
                        <c:v>0.4250000000000001</c:v>
                      </c:pt>
                      <c:pt idx="41">
                        <c:v>0.37500000000000011</c:v>
                      </c:pt>
                      <c:pt idx="42">
                        <c:v>0.47500000000000009</c:v>
                      </c:pt>
                      <c:pt idx="43">
                        <c:v>0.4250000000000001</c:v>
                      </c:pt>
                      <c:pt idx="44">
                        <c:v>0.47500000000000009</c:v>
                      </c:pt>
                      <c:pt idx="45">
                        <c:v>0.47500000000000009</c:v>
                      </c:pt>
                      <c:pt idx="46">
                        <c:v>0.32500000000000001</c:v>
                      </c:pt>
                      <c:pt idx="47">
                        <c:v>0.4250000000000001</c:v>
                      </c:pt>
                      <c:pt idx="48">
                        <c:v>0.37500000000000011</c:v>
                      </c:pt>
                      <c:pt idx="49">
                        <c:v>0.32500000000000001</c:v>
                      </c:pt>
                      <c:pt idx="50">
                        <c:v>0.45000000000000012</c:v>
                      </c:pt>
                      <c:pt idx="51">
                        <c:v>0.50000000000000011</c:v>
                      </c:pt>
                      <c:pt idx="52">
                        <c:v>0.45000000000000012</c:v>
                      </c:pt>
                      <c:pt idx="53">
                        <c:v>0.50000000000000011</c:v>
                      </c:pt>
                      <c:pt idx="54">
                        <c:v>0.45000000000000012</c:v>
                      </c:pt>
                      <c:pt idx="55">
                        <c:v>0.40000000000000008</c:v>
                      </c:pt>
                      <c:pt idx="56">
                        <c:v>0.45000000000000012</c:v>
                      </c:pt>
                      <c:pt idx="57">
                        <c:v>0.50000000000000011</c:v>
                      </c:pt>
                      <c:pt idx="58">
                        <c:v>0.35</c:v>
                      </c:pt>
                      <c:pt idx="59">
                        <c:v>0.40000000000000008</c:v>
                      </c:pt>
                      <c:pt idx="60">
                        <c:v>0.35</c:v>
                      </c:pt>
                      <c:pt idx="61">
                        <c:v>0.50000000000000011</c:v>
                      </c:pt>
                      <c:pt idx="62">
                        <c:v>0.3</c:v>
                      </c:pt>
                      <c:pt idx="63">
                        <c:v>0.40000000000000008</c:v>
                      </c:pt>
                      <c:pt idx="64">
                        <c:v>0.50000000000000011</c:v>
                      </c:pt>
                      <c:pt idx="65">
                        <c:v>0.40000000000000008</c:v>
                      </c:pt>
                      <c:pt idx="66">
                        <c:v>0.45000000000000012</c:v>
                      </c:pt>
                      <c:pt idx="67">
                        <c:v>0.50000000000000011</c:v>
                      </c:pt>
                      <c:pt idx="68">
                        <c:v>0.47500000000000009</c:v>
                      </c:pt>
                      <c:pt idx="69">
                        <c:v>0.47500000000000009</c:v>
                      </c:pt>
                      <c:pt idx="70">
                        <c:v>0.4250000000000001</c:v>
                      </c:pt>
                      <c:pt idx="71">
                        <c:v>0.37500000000000011</c:v>
                      </c:pt>
                      <c:pt idx="72">
                        <c:v>0.47500000000000009</c:v>
                      </c:pt>
                      <c:pt idx="73">
                        <c:v>0.32500000000000001</c:v>
                      </c:pt>
                      <c:pt idx="74">
                        <c:v>0.32500000000000001</c:v>
                      </c:pt>
                      <c:pt idx="75">
                        <c:v>0.4250000000000001</c:v>
                      </c:pt>
                      <c:pt idx="76">
                        <c:v>0.27500000000000002</c:v>
                      </c:pt>
                      <c:pt idx="77">
                        <c:v>0.47500000000000009</c:v>
                      </c:pt>
                      <c:pt idx="78">
                        <c:v>0.47500000000000009</c:v>
                      </c:pt>
                      <c:pt idx="79">
                        <c:v>0.4250000000000001</c:v>
                      </c:pt>
                      <c:pt idx="80">
                        <c:v>0.4250000000000001</c:v>
                      </c:pt>
                      <c:pt idx="81">
                        <c:v>0.37500000000000011</c:v>
                      </c:pt>
                      <c:pt idx="82">
                        <c:v>0.37500000000000011</c:v>
                      </c:pt>
                      <c:pt idx="83">
                        <c:v>0.4250000000000001</c:v>
                      </c:pt>
                      <c:pt idx="84">
                        <c:v>0.47500000000000009</c:v>
                      </c:pt>
                      <c:pt idx="85">
                        <c:v>0.4250000000000001</c:v>
                      </c:pt>
                      <c:pt idx="86">
                        <c:v>0.37500000000000011</c:v>
                      </c:pt>
                      <c:pt idx="87">
                        <c:v>0.50000000000000011</c:v>
                      </c:pt>
                      <c:pt idx="88">
                        <c:v>0.45000000000000012</c:v>
                      </c:pt>
                      <c:pt idx="89">
                        <c:v>0.35</c:v>
                      </c:pt>
                      <c:pt idx="90">
                        <c:v>0.35</c:v>
                      </c:pt>
                      <c:pt idx="91">
                        <c:v>0.35</c:v>
                      </c:pt>
                      <c:pt idx="92">
                        <c:v>0.45000000000000012</c:v>
                      </c:pt>
                      <c:pt idx="93">
                        <c:v>0.3</c:v>
                      </c:pt>
                      <c:pt idx="94">
                        <c:v>0.50000000000000011</c:v>
                      </c:pt>
                      <c:pt idx="95">
                        <c:v>0.50000000000000011</c:v>
                      </c:pt>
                      <c:pt idx="96">
                        <c:v>0.40000000000000008</c:v>
                      </c:pt>
                      <c:pt idx="97">
                        <c:v>0.45000000000000012</c:v>
                      </c:pt>
                      <c:pt idx="98">
                        <c:v>0.45000000000000012</c:v>
                      </c:pt>
                      <c:pt idx="99">
                        <c:v>0.50000000000000011</c:v>
                      </c:pt>
                      <c:pt idx="100">
                        <c:v>0.45000000000000012</c:v>
                      </c:pt>
                      <c:pt idx="101">
                        <c:v>0.50000000000000011</c:v>
                      </c:pt>
                      <c:pt idx="102">
                        <c:v>0.50000000000000011</c:v>
                      </c:pt>
                      <c:pt idx="103">
                        <c:v>0.50000000000000011</c:v>
                      </c:pt>
                      <c:pt idx="104">
                        <c:v>0.40000000000000008</c:v>
                      </c:pt>
                      <c:pt idx="105">
                        <c:v>0.3</c:v>
                      </c:pt>
                      <c:pt idx="106">
                        <c:v>0.40000000000000008</c:v>
                      </c:pt>
                      <c:pt idx="107">
                        <c:v>0.45000000000000012</c:v>
                      </c:pt>
                      <c:pt idx="108">
                        <c:v>0.35</c:v>
                      </c:pt>
                      <c:pt idx="109">
                        <c:v>0.40000000000000008</c:v>
                      </c:pt>
                      <c:pt idx="110">
                        <c:v>0.45000000000000012</c:v>
                      </c:pt>
                      <c:pt idx="111">
                        <c:v>0.40000000000000008</c:v>
                      </c:pt>
                      <c:pt idx="112">
                        <c:v>0.25</c:v>
                      </c:pt>
                      <c:pt idx="113">
                        <c:v>0.50000000000000011</c:v>
                      </c:pt>
                      <c:pt idx="114">
                        <c:v>0.32500000000000001</c:v>
                      </c:pt>
                      <c:pt idx="115">
                        <c:v>0.4250000000000001</c:v>
                      </c:pt>
                      <c:pt idx="116">
                        <c:v>0.32500000000000001</c:v>
                      </c:pt>
                      <c:pt idx="117">
                        <c:v>0.47500000000000009</c:v>
                      </c:pt>
                      <c:pt idx="118">
                        <c:v>0.4250000000000001</c:v>
                      </c:pt>
                      <c:pt idx="119">
                        <c:v>0.47500000000000009</c:v>
                      </c:pt>
                      <c:pt idx="120">
                        <c:v>0.37500000000000011</c:v>
                      </c:pt>
                      <c:pt idx="121">
                        <c:v>0.47500000000000009</c:v>
                      </c:pt>
                      <c:pt idx="122">
                        <c:v>0.47500000000000009</c:v>
                      </c:pt>
                      <c:pt idx="123">
                        <c:v>0.4250000000000001</c:v>
                      </c:pt>
                      <c:pt idx="124">
                        <c:v>0.4250000000000001</c:v>
                      </c:pt>
                      <c:pt idx="125">
                        <c:v>0.47500000000000009</c:v>
                      </c:pt>
                      <c:pt idx="126">
                        <c:v>0.4250000000000001</c:v>
                      </c:pt>
                      <c:pt idx="127">
                        <c:v>0.37500000000000011</c:v>
                      </c:pt>
                      <c:pt idx="128">
                        <c:v>0.4250000000000001</c:v>
                      </c:pt>
                      <c:pt idx="129">
                        <c:v>0.47500000000000009</c:v>
                      </c:pt>
                      <c:pt idx="130">
                        <c:v>0.32500000000000001</c:v>
                      </c:pt>
                      <c:pt idx="131">
                        <c:v>0.32500000000000001</c:v>
                      </c:pt>
                      <c:pt idx="132">
                        <c:v>0.37500000000000011</c:v>
                      </c:pt>
                      <c:pt idx="133">
                        <c:v>0.4250000000000001</c:v>
                      </c:pt>
                      <c:pt idx="134">
                        <c:v>0.47500000000000009</c:v>
                      </c:pt>
                      <c:pt idx="135">
                        <c:v>0.27500000000000002</c:v>
                      </c:pt>
                      <c:pt idx="136">
                        <c:v>0.27500000000000002</c:v>
                      </c:pt>
                      <c:pt idx="137">
                        <c:v>0.47500000000000009</c:v>
                      </c:pt>
                      <c:pt idx="138">
                        <c:v>0.22500000000000001</c:v>
                      </c:pt>
                      <c:pt idx="139">
                        <c:v>0.27500000000000002</c:v>
                      </c:pt>
                      <c:pt idx="140">
                        <c:v>0.37500000000000011</c:v>
                      </c:pt>
                      <c:pt idx="141">
                        <c:v>0.37500000000000011</c:v>
                      </c:pt>
                      <c:pt idx="142">
                        <c:v>0.35</c:v>
                      </c:pt>
                      <c:pt idx="143">
                        <c:v>0.50000000000000011</c:v>
                      </c:pt>
                      <c:pt idx="144">
                        <c:v>0.50000000000000011</c:v>
                      </c:pt>
                      <c:pt idx="145">
                        <c:v>0.50000000000000011</c:v>
                      </c:pt>
                      <c:pt idx="146">
                        <c:v>0.50000000000000011</c:v>
                      </c:pt>
                      <c:pt idx="147">
                        <c:v>0.40000000000000008</c:v>
                      </c:pt>
                      <c:pt idx="148">
                        <c:v>0.45000000000000012</c:v>
                      </c:pt>
                      <c:pt idx="149">
                        <c:v>0.45000000000000012</c:v>
                      </c:pt>
                      <c:pt idx="150">
                        <c:v>0.45000000000000012</c:v>
                      </c:pt>
                      <c:pt idx="151">
                        <c:v>0.40000000000000008</c:v>
                      </c:pt>
                      <c:pt idx="152">
                        <c:v>0.50000000000000011</c:v>
                      </c:pt>
                      <c:pt idx="153">
                        <c:v>0.45000000000000012</c:v>
                      </c:pt>
                      <c:pt idx="154">
                        <c:v>0.45000000000000012</c:v>
                      </c:pt>
                      <c:pt idx="155">
                        <c:v>0.45000000000000012</c:v>
                      </c:pt>
                      <c:pt idx="156">
                        <c:v>0.35</c:v>
                      </c:pt>
                      <c:pt idx="157">
                        <c:v>0.50000000000000011</c:v>
                      </c:pt>
                      <c:pt idx="158">
                        <c:v>0.50000000000000011</c:v>
                      </c:pt>
                      <c:pt idx="159">
                        <c:v>0.45000000000000012</c:v>
                      </c:pt>
                      <c:pt idx="160">
                        <c:v>0.40000000000000008</c:v>
                      </c:pt>
                      <c:pt idx="161">
                        <c:v>0.50000000000000011</c:v>
                      </c:pt>
                      <c:pt idx="162">
                        <c:v>0.35</c:v>
                      </c:pt>
                      <c:pt idx="163">
                        <c:v>0.40000000000000008</c:v>
                      </c:pt>
                      <c:pt idx="164">
                        <c:v>0.35</c:v>
                      </c:pt>
                      <c:pt idx="165">
                        <c:v>0.3</c:v>
                      </c:pt>
                      <c:pt idx="166">
                        <c:v>0.40000000000000008</c:v>
                      </c:pt>
                      <c:pt idx="167">
                        <c:v>0.3</c:v>
                      </c:pt>
                      <c:pt idx="168">
                        <c:v>0.35</c:v>
                      </c:pt>
                      <c:pt idx="169">
                        <c:v>0.3</c:v>
                      </c:pt>
                      <c:pt idx="170">
                        <c:v>0.25</c:v>
                      </c:pt>
                      <c:pt idx="171">
                        <c:v>0.25</c:v>
                      </c:pt>
                      <c:pt idx="172">
                        <c:v>0.25</c:v>
                      </c:pt>
                      <c:pt idx="173">
                        <c:v>0.2</c:v>
                      </c:pt>
                      <c:pt idx="174">
                        <c:v>0.2</c:v>
                      </c:pt>
                      <c:pt idx="175">
                        <c:v>0.40000000000000008</c:v>
                      </c:pt>
                      <c:pt idx="176">
                        <c:v>0.3</c:v>
                      </c:pt>
                      <c:pt idx="177">
                        <c:v>0.4250000000000001</c:v>
                      </c:pt>
                      <c:pt idx="178">
                        <c:v>0.4250000000000001</c:v>
                      </c:pt>
                      <c:pt idx="179">
                        <c:v>0.47500000000000009</c:v>
                      </c:pt>
                      <c:pt idx="180">
                        <c:v>0.47500000000000009</c:v>
                      </c:pt>
                      <c:pt idx="181">
                        <c:v>0.47500000000000009</c:v>
                      </c:pt>
                      <c:pt idx="182">
                        <c:v>0.47500000000000009</c:v>
                      </c:pt>
                      <c:pt idx="183">
                        <c:v>0.47500000000000009</c:v>
                      </c:pt>
                      <c:pt idx="184">
                        <c:v>0.47500000000000009</c:v>
                      </c:pt>
                      <c:pt idx="185">
                        <c:v>0.37500000000000011</c:v>
                      </c:pt>
                      <c:pt idx="186">
                        <c:v>0.4250000000000001</c:v>
                      </c:pt>
                      <c:pt idx="187">
                        <c:v>0.4250000000000001</c:v>
                      </c:pt>
                      <c:pt idx="188">
                        <c:v>0.47500000000000009</c:v>
                      </c:pt>
                      <c:pt idx="189">
                        <c:v>0.32500000000000001</c:v>
                      </c:pt>
                      <c:pt idx="190">
                        <c:v>0.32500000000000001</c:v>
                      </c:pt>
                      <c:pt idx="191">
                        <c:v>0.27500000000000002</c:v>
                      </c:pt>
                      <c:pt idx="192">
                        <c:v>0.22500000000000001</c:v>
                      </c:pt>
                      <c:pt idx="193">
                        <c:v>0.27500000000000002</c:v>
                      </c:pt>
                      <c:pt idx="194">
                        <c:v>0.27500000000000002</c:v>
                      </c:pt>
                      <c:pt idx="195">
                        <c:v>0.22500000000000001</c:v>
                      </c:pt>
                      <c:pt idx="196">
                        <c:v>0.17499999999999999</c:v>
                      </c:pt>
                      <c:pt idx="197">
                        <c:v>0.4250000000000001</c:v>
                      </c:pt>
                      <c:pt idx="198">
                        <c:v>0.32500000000000001</c:v>
                      </c:pt>
                      <c:pt idx="199">
                        <c:v>0.37500000000000011</c:v>
                      </c:pt>
                      <c:pt idx="200">
                        <c:v>0.37500000000000011</c:v>
                      </c:pt>
                      <c:pt idx="201">
                        <c:v>0.37500000000000011</c:v>
                      </c:pt>
                      <c:pt idx="202">
                        <c:v>0.4250000000000001</c:v>
                      </c:pt>
                      <c:pt idx="203">
                        <c:v>0.37500000000000011</c:v>
                      </c:pt>
                      <c:pt idx="204">
                        <c:v>0.32500000000000001</c:v>
                      </c:pt>
                      <c:pt idx="205">
                        <c:v>0.40000000000000008</c:v>
                      </c:pt>
                      <c:pt idx="206">
                        <c:v>0.50000000000000011</c:v>
                      </c:pt>
                      <c:pt idx="207">
                        <c:v>0.50000000000000011</c:v>
                      </c:pt>
                      <c:pt idx="208">
                        <c:v>0.40000000000000008</c:v>
                      </c:pt>
                      <c:pt idx="209">
                        <c:v>0.3</c:v>
                      </c:pt>
                      <c:pt idx="210">
                        <c:v>0.25</c:v>
                      </c:pt>
                      <c:pt idx="211">
                        <c:v>0.25</c:v>
                      </c:pt>
                      <c:pt idx="212">
                        <c:v>0.2</c:v>
                      </c:pt>
                      <c:pt idx="213">
                        <c:v>0.50000000000000011</c:v>
                      </c:pt>
                      <c:pt idx="214">
                        <c:v>0.50000000000000011</c:v>
                      </c:pt>
                      <c:pt idx="215">
                        <c:v>0.45000000000000012</c:v>
                      </c:pt>
                      <c:pt idx="216">
                        <c:v>0.45000000000000012</c:v>
                      </c:pt>
                      <c:pt idx="217">
                        <c:v>0.50000000000000011</c:v>
                      </c:pt>
                      <c:pt idx="218">
                        <c:v>0.45000000000000012</c:v>
                      </c:pt>
                      <c:pt idx="219">
                        <c:v>0.45000000000000012</c:v>
                      </c:pt>
                      <c:pt idx="220">
                        <c:v>0.40000000000000008</c:v>
                      </c:pt>
                      <c:pt idx="221">
                        <c:v>0.35</c:v>
                      </c:pt>
                      <c:pt idx="222">
                        <c:v>0.35</c:v>
                      </c:pt>
                      <c:pt idx="223">
                        <c:v>0.50000000000000011</c:v>
                      </c:pt>
                      <c:pt idx="224">
                        <c:v>0.50000000000000011</c:v>
                      </c:pt>
                      <c:pt idx="225">
                        <c:v>0.45000000000000012</c:v>
                      </c:pt>
                      <c:pt idx="226">
                        <c:v>0.40000000000000008</c:v>
                      </c:pt>
                      <c:pt idx="227">
                        <c:v>0.3</c:v>
                      </c:pt>
                      <c:pt idx="228">
                        <c:v>0.45000000000000012</c:v>
                      </c:pt>
                      <c:pt idx="229">
                        <c:v>0.35</c:v>
                      </c:pt>
                      <c:pt idx="230">
                        <c:v>0.35</c:v>
                      </c:pt>
                      <c:pt idx="231">
                        <c:v>0.3</c:v>
                      </c:pt>
                      <c:pt idx="232">
                        <c:v>0.40000000000000008</c:v>
                      </c:pt>
                      <c:pt idx="233">
                        <c:v>0.4250000000000001</c:v>
                      </c:pt>
                      <c:pt idx="234">
                        <c:v>0.47500000000000009</c:v>
                      </c:pt>
                      <c:pt idx="235">
                        <c:v>0.47500000000000009</c:v>
                      </c:pt>
                      <c:pt idx="236">
                        <c:v>0.4250000000000001</c:v>
                      </c:pt>
                      <c:pt idx="237">
                        <c:v>0.47500000000000009</c:v>
                      </c:pt>
                      <c:pt idx="238">
                        <c:v>0.4250000000000001</c:v>
                      </c:pt>
                      <c:pt idx="239">
                        <c:v>0.4250000000000001</c:v>
                      </c:pt>
                      <c:pt idx="240">
                        <c:v>0.47500000000000009</c:v>
                      </c:pt>
                      <c:pt idx="241">
                        <c:v>0.37500000000000011</c:v>
                      </c:pt>
                      <c:pt idx="242">
                        <c:v>0.47500000000000009</c:v>
                      </c:pt>
                      <c:pt idx="243">
                        <c:v>0.47500000000000009</c:v>
                      </c:pt>
                      <c:pt idx="244">
                        <c:v>0.4250000000000001</c:v>
                      </c:pt>
                      <c:pt idx="245">
                        <c:v>0.32500000000000001</c:v>
                      </c:pt>
                      <c:pt idx="246">
                        <c:v>0.32500000000000001</c:v>
                      </c:pt>
                      <c:pt idx="247">
                        <c:v>0.37500000000000011</c:v>
                      </c:pt>
                      <c:pt idx="248">
                        <c:v>0.37500000000000011</c:v>
                      </c:pt>
                      <c:pt idx="249">
                        <c:v>0.27500000000000002</c:v>
                      </c:pt>
                      <c:pt idx="250">
                        <c:v>0.37500000000000011</c:v>
                      </c:pt>
                      <c:pt idx="251">
                        <c:v>0.32500000000000001</c:v>
                      </c:pt>
                      <c:pt idx="252">
                        <c:v>0.27500000000000002</c:v>
                      </c:pt>
                      <c:pt idx="253">
                        <c:v>0.22500000000000001</c:v>
                      </c:pt>
                      <c:pt idx="254">
                        <c:v>0.50000000000000011</c:v>
                      </c:pt>
                      <c:pt idx="255">
                        <c:v>0.45000000000000012</c:v>
                      </c:pt>
                      <c:pt idx="256">
                        <c:v>0.45000000000000012</c:v>
                      </c:pt>
                      <c:pt idx="257">
                        <c:v>0.50000000000000011</c:v>
                      </c:pt>
                      <c:pt idx="258">
                        <c:v>0.45000000000000012</c:v>
                      </c:pt>
                      <c:pt idx="259">
                        <c:v>0.50000000000000011</c:v>
                      </c:pt>
                      <c:pt idx="260">
                        <c:v>0.45000000000000012</c:v>
                      </c:pt>
                      <c:pt idx="261">
                        <c:v>0.50000000000000011</c:v>
                      </c:pt>
                      <c:pt idx="262">
                        <c:v>0.40000000000000008</c:v>
                      </c:pt>
                      <c:pt idx="263">
                        <c:v>0.35</c:v>
                      </c:pt>
                      <c:pt idx="264">
                        <c:v>0.45000000000000012</c:v>
                      </c:pt>
                      <c:pt idx="265">
                        <c:v>0.35</c:v>
                      </c:pt>
                      <c:pt idx="266">
                        <c:v>0.35</c:v>
                      </c:pt>
                      <c:pt idx="267">
                        <c:v>0.25</c:v>
                      </c:pt>
                      <c:pt idx="268">
                        <c:v>0.3</c:v>
                      </c:pt>
                      <c:pt idx="269">
                        <c:v>0.40000000000000008</c:v>
                      </c:pt>
                      <c:pt idx="270">
                        <c:v>0.3</c:v>
                      </c:pt>
                      <c:pt idx="271">
                        <c:v>0.40000000000000008</c:v>
                      </c:pt>
                      <c:pt idx="272">
                        <c:v>0.50000000000000011</c:v>
                      </c:pt>
                      <c:pt idx="273">
                        <c:v>0.50000000000000011</c:v>
                      </c:pt>
                      <c:pt idx="274">
                        <c:v>0.40000000000000008</c:v>
                      </c:pt>
                      <c:pt idx="275">
                        <c:v>0.47500000000000009</c:v>
                      </c:pt>
                      <c:pt idx="276">
                        <c:v>0.47500000000000009</c:v>
                      </c:pt>
                      <c:pt idx="277">
                        <c:v>0.4250000000000001</c:v>
                      </c:pt>
                      <c:pt idx="278">
                        <c:v>0.4250000000000001</c:v>
                      </c:pt>
                      <c:pt idx="279">
                        <c:v>0.47500000000000009</c:v>
                      </c:pt>
                      <c:pt idx="280">
                        <c:v>0.47500000000000009</c:v>
                      </c:pt>
                      <c:pt idx="281">
                        <c:v>0.37500000000000011</c:v>
                      </c:pt>
                      <c:pt idx="282">
                        <c:v>0.4250000000000001</c:v>
                      </c:pt>
                      <c:pt idx="283">
                        <c:v>0.37500000000000011</c:v>
                      </c:pt>
                      <c:pt idx="284">
                        <c:v>0.27500000000000002</c:v>
                      </c:pt>
                      <c:pt idx="285">
                        <c:v>0.37500000000000011</c:v>
                      </c:pt>
                      <c:pt idx="286">
                        <c:v>0.32500000000000001</c:v>
                      </c:pt>
                      <c:pt idx="287">
                        <c:v>0.32500000000000001</c:v>
                      </c:pt>
                      <c:pt idx="288">
                        <c:v>0.47500000000000009</c:v>
                      </c:pt>
                      <c:pt idx="289">
                        <c:v>0.4250000000000001</c:v>
                      </c:pt>
                      <c:pt idx="290">
                        <c:v>0.50000000000000011</c:v>
                      </c:pt>
                      <c:pt idx="291">
                        <c:v>0.35</c:v>
                      </c:pt>
                      <c:pt idx="292">
                        <c:v>0.3</c:v>
                      </c:pt>
                      <c:pt idx="293">
                        <c:v>0.35</c:v>
                      </c:pt>
                      <c:pt idx="294">
                        <c:v>0.50000000000000011</c:v>
                      </c:pt>
                      <c:pt idx="295">
                        <c:v>0.50000000000000011</c:v>
                      </c:pt>
                      <c:pt idx="296">
                        <c:v>0.45000000000000012</c:v>
                      </c:pt>
                      <c:pt idx="297">
                        <c:v>0.40000000000000008</c:v>
                      </c:pt>
                      <c:pt idx="298">
                        <c:v>0.45000000000000012</c:v>
                      </c:pt>
                      <c:pt idx="299">
                        <c:v>0.50000000000000011</c:v>
                      </c:pt>
                      <c:pt idx="300">
                        <c:v>0.50000000000000011</c:v>
                      </c:pt>
                      <c:pt idx="301">
                        <c:v>0.40000000000000008</c:v>
                      </c:pt>
                      <c:pt idx="302">
                        <c:v>0.45000000000000012</c:v>
                      </c:pt>
                      <c:pt idx="303">
                        <c:v>0.45000000000000012</c:v>
                      </c:pt>
                      <c:pt idx="304">
                        <c:v>0.40000000000000008</c:v>
                      </c:pt>
                      <c:pt idx="305">
                        <c:v>0.4250000000000001</c:v>
                      </c:pt>
                      <c:pt idx="306">
                        <c:v>0.32500000000000001</c:v>
                      </c:pt>
                      <c:pt idx="307">
                        <c:v>0.47500000000000009</c:v>
                      </c:pt>
                      <c:pt idx="308">
                        <c:v>0.47500000000000009</c:v>
                      </c:pt>
                      <c:pt idx="309">
                        <c:v>0.47500000000000009</c:v>
                      </c:pt>
                      <c:pt idx="310">
                        <c:v>0.4250000000000001</c:v>
                      </c:pt>
                      <c:pt idx="311">
                        <c:v>0.47500000000000009</c:v>
                      </c:pt>
                      <c:pt idx="312">
                        <c:v>0.37500000000000011</c:v>
                      </c:pt>
                      <c:pt idx="313">
                        <c:v>0.4250000000000001</c:v>
                      </c:pt>
                      <c:pt idx="314">
                        <c:v>0.37500000000000011</c:v>
                      </c:pt>
                      <c:pt idx="315">
                        <c:v>0.35</c:v>
                      </c:pt>
                      <c:pt idx="316">
                        <c:v>0.45000000000000012</c:v>
                      </c:pt>
                      <c:pt idx="317">
                        <c:v>0.50000000000000011</c:v>
                      </c:pt>
                      <c:pt idx="318">
                        <c:v>0.50000000000000011</c:v>
                      </c:pt>
                      <c:pt idx="319">
                        <c:v>0.50000000000000011</c:v>
                      </c:pt>
                      <c:pt idx="320">
                        <c:v>0.45000000000000012</c:v>
                      </c:pt>
                      <c:pt idx="321">
                        <c:v>0.45000000000000012</c:v>
                      </c:pt>
                      <c:pt idx="322">
                        <c:v>0.50000000000000011</c:v>
                      </c:pt>
                      <c:pt idx="323">
                        <c:v>0.40000000000000008</c:v>
                      </c:pt>
                      <c:pt idx="324">
                        <c:v>0.40000000000000008</c:v>
                      </c:pt>
                      <c:pt idx="325">
                        <c:v>0.47500000000000009</c:v>
                      </c:pt>
                      <c:pt idx="326">
                        <c:v>0.47500000000000009</c:v>
                      </c:pt>
                      <c:pt idx="327">
                        <c:v>0.47500000000000009</c:v>
                      </c:pt>
                      <c:pt idx="328">
                        <c:v>0.4250000000000001</c:v>
                      </c:pt>
                      <c:pt idx="329">
                        <c:v>0.4250000000000001</c:v>
                      </c:pt>
                      <c:pt idx="330">
                        <c:v>0.37500000000000011</c:v>
                      </c:pt>
                      <c:pt idx="331">
                        <c:v>0.45000000000000012</c:v>
                      </c:pt>
                      <c:pt idx="332">
                        <c:v>0.50000000000000011</c:v>
                      </c:pt>
                      <c:pt idx="333">
                        <c:v>0.50000000000000011</c:v>
                      </c:pt>
                      <c:pt idx="334">
                        <c:v>0.50000000000000011</c:v>
                      </c:pt>
                      <c:pt idx="335">
                        <c:v>0.45000000000000012</c:v>
                      </c:pt>
                      <c:pt idx="336">
                        <c:v>0.40000000000000008</c:v>
                      </c:pt>
                      <c:pt idx="337">
                        <c:v>0.47500000000000009</c:v>
                      </c:pt>
                      <c:pt idx="338">
                        <c:v>0.4250000000000001</c:v>
                      </c:pt>
                      <c:pt idx="339">
                        <c:v>0.47500000000000009</c:v>
                      </c:pt>
                      <c:pt idx="340">
                        <c:v>0.50000000000000011</c:v>
                      </c:pt>
                      <c:pt idx="341">
                        <c:v>0.50000000000000011</c:v>
                      </c:pt>
                      <c:pt idx="342">
                        <c:v>0.45000000000000012</c:v>
                      </c:pt>
                      <c:pt idx="343">
                        <c:v>0.47500000000000009</c:v>
                      </c:pt>
                      <c:pt idx="344">
                        <c:v>0.50000000000000011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5D30-405C-8A7D-774B2798B160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DATA!$E$1</c15:sqref>
                        </c15:formulaRef>
                      </c:ext>
                    </c:extLst>
                    <c:strCache>
                      <c:ptCount val="1"/>
                      <c:pt idx="0">
                        <c:v>B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DATA!$E$2:$E$346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0.50000000000000011</c:v>
                      </c:pt>
                      <c:pt idx="1">
                        <c:v>0.50000000000000011</c:v>
                      </c:pt>
                      <c:pt idx="2">
                        <c:v>0.50000000000000011</c:v>
                      </c:pt>
                      <c:pt idx="3">
                        <c:v>0.50000000000000011</c:v>
                      </c:pt>
                      <c:pt idx="4">
                        <c:v>0.47500000000000009</c:v>
                      </c:pt>
                      <c:pt idx="5">
                        <c:v>0.50000000000000011</c:v>
                      </c:pt>
                      <c:pt idx="6">
                        <c:v>0.47500000000000009</c:v>
                      </c:pt>
                      <c:pt idx="7">
                        <c:v>0.50000000000000011</c:v>
                      </c:pt>
                      <c:pt idx="8">
                        <c:v>0.50000000000000011</c:v>
                      </c:pt>
                      <c:pt idx="9">
                        <c:v>0.4250000000000001</c:v>
                      </c:pt>
                      <c:pt idx="10">
                        <c:v>0.50000000000000011</c:v>
                      </c:pt>
                      <c:pt idx="11">
                        <c:v>0.45000000000000012</c:v>
                      </c:pt>
                      <c:pt idx="12">
                        <c:v>0.50000000000000011</c:v>
                      </c:pt>
                      <c:pt idx="13">
                        <c:v>0.47500000000000009</c:v>
                      </c:pt>
                      <c:pt idx="14">
                        <c:v>0.47500000000000009</c:v>
                      </c:pt>
                      <c:pt idx="15">
                        <c:v>0.50000000000000011</c:v>
                      </c:pt>
                      <c:pt idx="16">
                        <c:v>0.47500000000000009</c:v>
                      </c:pt>
                      <c:pt idx="17">
                        <c:v>0.50000000000000011</c:v>
                      </c:pt>
                      <c:pt idx="18">
                        <c:v>0.4250000000000001</c:v>
                      </c:pt>
                      <c:pt idx="19">
                        <c:v>0.50000000000000011</c:v>
                      </c:pt>
                      <c:pt idx="20">
                        <c:v>0.50000000000000011</c:v>
                      </c:pt>
                      <c:pt idx="21">
                        <c:v>0.45000000000000012</c:v>
                      </c:pt>
                      <c:pt idx="22">
                        <c:v>0.47500000000000009</c:v>
                      </c:pt>
                      <c:pt idx="23">
                        <c:v>0.47500000000000009</c:v>
                      </c:pt>
                      <c:pt idx="24">
                        <c:v>0.50000000000000011</c:v>
                      </c:pt>
                      <c:pt idx="25">
                        <c:v>0.40000000000000008</c:v>
                      </c:pt>
                      <c:pt idx="26">
                        <c:v>0.47500000000000009</c:v>
                      </c:pt>
                      <c:pt idx="27">
                        <c:v>0.50000000000000011</c:v>
                      </c:pt>
                      <c:pt idx="28">
                        <c:v>0.4250000000000001</c:v>
                      </c:pt>
                      <c:pt idx="29">
                        <c:v>0.45000000000000012</c:v>
                      </c:pt>
                      <c:pt idx="30">
                        <c:v>0.45000000000000012</c:v>
                      </c:pt>
                      <c:pt idx="31">
                        <c:v>0.50000000000000011</c:v>
                      </c:pt>
                      <c:pt idx="32">
                        <c:v>0.4250000000000001</c:v>
                      </c:pt>
                      <c:pt idx="33">
                        <c:v>0.37500000000000011</c:v>
                      </c:pt>
                      <c:pt idx="34">
                        <c:v>0.47500000000000009</c:v>
                      </c:pt>
                      <c:pt idx="35">
                        <c:v>0.50000000000000011</c:v>
                      </c:pt>
                      <c:pt idx="36">
                        <c:v>0.47500000000000009</c:v>
                      </c:pt>
                      <c:pt idx="37">
                        <c:v>0.50000000000000011</c:v>
                      </c:pt>
                      <c:pt idx="38">
                        <c:v>0.45000000000000012</c:v>
                      </c:pt>
                      <c:pt idx="39">
                        <c:v>0.4250000000000001</c:v>
                      </c:pt>
                      <c:pt idx="40">
                        <c:v>0.45000000000000012</c:v>
                      </c:pt>
                      <c:pt idx="41">
                        <c:v>0.50000000000000011</c:v>
                      </c:pt>
                      <c:pt idx="42">
                        <c:v>0.40000000000000008</c:v>
                      </c:pt>
                      <c:pt idx="43">
                        <c:v>0.47500000000000009</c:v>
                      </c:pt>
                      <c:pt idx="44">
                        <c:v>0.47500000000000009</c:v>
                      </c:pt>
                      <c:pt idx="45">
                        <c:v>0.50000000000000011</c:v>
                      </c:pt>
                      <c:pt idx="46">
                        <c:v>0.50000000000000011</c:v>
                      </c:pt>
                      <c:pt idx="47">
                        <c:v>0.4250000000000001</c:v>
                      </c:pt>
                      <c:pt idx="48">
                        <c:v>0.47500000000000009</c:v>
                      </c:pt>
                      <c:pt idx="49">
                        <c:v>0.47500000000000009</c:v>
                      </c:pt>
                      <c:pt idx="50">
                        <c:v>0.47500000000000009</c:v>
                      </c:pt>
                      <c:pt idx="51">
                        <c:v>0.47500000000000009</c:v>
                      </c:pt>
                      <c:pt idx="52">
                        <c:v>0.40000000000000008</c:v>
                      </c:pt>
                      <c:pt idx="53">
                        <c:v>0.4250000000000001</c:v>
                      </c:pt>
                      <c:pt idx="54">
                        <c:v>0.45000000000000012</c:v>
                      </c:pt>
                      <c:pt idx="55">
                        <c:v>0.47500000000000009</c:v>
                      </c:pt>
                      <c:pt idx="56">
                        <c:v>0.50000000000000011</c:v>
                      </c:pt>
                      <c:pt idx="57">
                        <c:v>0.37500000000000011</c:v>
                      </c:pt>
                      <c:pt idx="58">
                        <c:v>0.50000000000000011</c:v>
                      </c:pt>
                      <c:pt idx="59">
                        <c:v>0.4250000000000001</c:v>
                      </c:pt>
                      <c:pt idx="60">
                        <c:v>0.47500000000000009</c:v>
                      </c:pt>
                      <c:pt idx="61">
                        <c:v>0.50000000000000011</c:v>
                      </c:pt>
                      <c:pt idx="62">
                        <c:v>0.50000000000000011</c:v>
                      </c:pt>
                      <c:pt idx="63">
                        <c:v>0.50000000000000011</c:v>
                      </c:pt>
                      <c:pt idx="64">
                        <c:v>0.40000000000000008</c:v>
                      </c:pt>
                      <c:pt idx="65">
                        <c:v>0.45000000000000012</c:v>
                      </c:pt>
                      <c:pt idx="66">
                        <c:v>0.4250000000000001</c:v>
                      </c:pt>
                      <c:pt idx="67">
                        <c:v>0.45000000000000012</c:v>
                      </c:pt>
                      <c:pt idx="68">
                        <c:v>0.45000000000000012</c:v>
                      </c:pt>
                      <c:pt idx="69">
                        <c:v>0.47500000000000009</c:v>
                      </c:pt>
                      <c:pt idx="70">
                        <c:v>0.47500000000000009</c:v>
                      </c:pt>
                      <c:pt idx="71">
                        <c:v>0.50000000000000011</c:v>
                      </c:pt>
                      <c:pt idx="72">
                        <c:v>0.50000000000000011</c:v>
                      </c:pt>
                      <c:pt idx="73">
                        <c:v>0.47500000000000009</c:v>
                      </c:pt>
                      <c:pt idx="74">
                        <c:v>0.50000000000000011</c:v>
                      </c:pt>
                      <c:pt idx="75">
                        <c:v>0.4250000000000001</c:v>
                      </c:pt>
                      <c:pt idx="76">
                        <c:v>0.50000000000000011</c:v>
                      </c:pt>
                      <c:pt idx="77">
                        <c:v>0.4250000000000001</c:v>
                      </c:pt>
                      <c:pt idx="78">
                        <c:v>0.40000000000000008</c:v>
                      </c:pt>
                      <c:pt idx="79">
                        <c:v>0.50000000000000011</c:v>
                      </c:pt>
                      <c:pt idx="80">
                        <c:v>0.45000000000000012</c:v>
                      </c:pt>
                      <c:pt idx="81">
                        <c:v>0.47500000000000009</c:v>
                      </c:pt>
                      <c:pt idx="82">
                        <c:v>0.45000000000000012</c:v>
                      </c:pt>
                      <c:pt idx="83">
                        <c:v>0.40000000000000008</c:v>
                      </c:pt>
                      <c:pt idx="84">
                        <c:v>0.37500000000000011</c:v>
                      </c:pt>
                      <c:pt idx="85">
                        <c:v>0.37500000000000011</c:v>
                      </c:pt>
                      <c:pt idx="86">
                        <c:v>0.4250000000000001</c:v>
                      </c:pt>
                      <c:pt idx="87">
                        <c:v>0.50000000000000011</c:v>
                      </c:pt>
                      <c:pt idx="88">
                        <c:v>0.47500000000000009</c:v>
                      </c:pt>
                      <c:pt idx="89">
                        <c:v>0.50000000000000011</c:v>
                      </c:pt>
                      <c:pt idx="90">
                        <c:v>0.47500000000000009</c:v>
                      </c:pt>
                      <c:pt idx="91">
                        <c:v>0.4250000000000001</c:v>
                      </c:pt>
                      <c:pt idx="92">
                        <c:v>0.35</c:v>
                      </c:pt>
                      <c:pt idx="93">
                        <c:v>0.50000000000000011</c:v>
                      </c:pt>
                      <c:pt idx="94">
                        <c:v>0.47500000000000009</c:v>
                      </c:pt>
                      <c:pt idx="95">
                        <c:v>0.45000000000000012</c:v>
                      </c:pt>
                      <c:pt idx="96">
                        <c:v>0.50000000000000011</c:v>
                      </c:pt>
                      <c:pt idx="97">
                        <c:v>0.4250000000000001</c:v>
                      </c:pt>
                      <c:pt idx="98">
                        <c:v>0.45000000000000012</c:v>
                      </c:pt>
                      <c:pt idx="99">
                        <c:v>0.4250000000000001</c:v>
                      </c:pt>
                      <c:pt idx="100">
                        <c:v>0.40000000000000008</c:v>
                      </c:pt>
                      <c:pt idx="101">
                        <c:v>0.35</c:v>
                      </c:pt>
                      <c:pt idx="102">
                        <c:v>0.40000000000000008</c:v>
                      </c:pt>
                      <c:pt idx="103">
                        <c:v>0.37500000000000011</c:v>
                      </c:pt>
                      <c:pt idx="104">
                        <c:v>0.40000000000000008</c:v>
                      </c:pt>
                      <c:pt idx="105">
                        <c:v>0.47500000000000009</c:v>
                      </c:pt>
                      <c:pt idx="106">
                        <c:v>0.45000000000000012</c:v>
                      </c:pt>
                      <c:pt idx="107">
                        <c:v>0.37500000000000011</c:v>
                      </c:pt>
                      <c:pt idx="108">
                        <c:v>0.45000000000000012</c:v>
                      </c:pt>
                      <c:pt idx="109">
                        <c:v>0.47500000000000009</c:v>
                      </c:pt>
                      <c:pt idx="110">
                        <c:v>0.50000000000000011</c:v>
                      </c:pt>
                      <c:pt idx="111">
                        <c:v>0.4250000000000001</c:v>
                      </c:pt>
                      <c:pt idx="112">
                        <c:v>0.50000000000000011</c:v>
                      </c:pt>
                      <c:pt idx="113">
                        <c:v>0.32500000000000001</c:v>
                      </c:pt>
                      <c:pt idx="114">
                        <c:v>0.50000000000000011</c:v>
                      </c:pt>
                      <c:pt idx="115">
                        <c:v>0.35</c:v>
                      </c:pt>
                      <c:pt idx="116">
                        <c:v>0.4250000000000001</c:v>
                      </c:pt>
                      <c:pt idx="117">
                        <c:v>0.47500000000000009</c:v>
                      </c:pt>
                      <c:pt idx="118">
                        <c:v>0.50000000000000011</c:v>
                      </c:pt>
                      <c:pt idx="119">
                        <c:v>0.50000000000000011</c:v>
                      </c:pt>
                      <c:pt idx="120">
                        <c:v>0.50000000000000011</c:v>
                      </c:pt>
                      <c:pt idx="121">
                        <c:v>0.4250000000000001</c:v>
                      </c:pt>
                      <c:pt idx="122">
                        <c:v>0.45000000000000012</c:v>
                      </c:pt>
                      <c:pt idx="123">
                        <c:v>0.4250000000000001</c:v>
                      </c:pt>
                      <c:pt idx="124">
                        <c:v>0.47500000000000009</c:v>
                      </c:pt>
                      <c:pt idx="125">
                        <c:v>0.40000000000000008</c:v>
                      </c:pt>
                      <c:pt idx="126">
                        <c:v>0.45000000000000012</c:v>
                      </c:pt>
                      <c:pt idx="127">
                        <c:v>0.47500000000000009</c:v>
                      </c:pt>
                      <c:pt idx="128">
                        <c:v>0.37500000000000011</c:v>
                      </c:pt>
                      <c:pt idx="129">
                        <c:v>0.32500000000000001</c:v>
                      </c:pt>
                      <c:pt idx="130">
                        <c:v>0.45000000000000012</c:v>
                      </c:pt>
                      <c:pt idx="131">
                        <c:v>0.47500000000000009</c:v>
                      </c:pt>
                      <c:pt idx="132">
                        <c:v>0.4250000000000001</c:v>
                      </c:pt>
                      <c:pt idx="133">
                        <c:v>0.40000000000000008</c:v>
                      </c:pt>
                      <c:pt idx="134">
                        <c:v>0.37500000000000011</c:v>
                      </c:pt>
                      <c:pt idx="135">
                        <c:v>0.45000000000000012</c:v>
                      </c:pt>
                      <c:pt idx="136">
                        <c:v>0.50000000000000011</c:v>
                      </c:pt>
                      <c:pt idx="137">
                        <c:v>0.35</c:v>
                      </c:pt>
                      <c:pt idx="138">
                        <c:v>0.50000000000000011</c:v>
                      </c:pt>
                      <c:pt idx="139">
                        <c:v>0.47500000000000009</c:v>
                      </c:pt>
                      <c:pt idx="140">
                        <c:v>0.45000000000000012</c:v>
                      </c:pt>
                      <c:pt idx="141">
                        <c:v>0.40000000000000008</c:v>
                      </c:pt>
                      <c:pt idx="142">
                        <c:v>0.50000000000000011</c:v>
                      </c:pt>
                      <c:pt idx="143">
                        <c:v>0.4250000000000001</c:v>
                      </c:pt>
                      <c:pt idx="144">
                        <c:v>0.45000000000000012</c:v>
                      </c:pt>
                      <c:pt idx="145">
                        <c:v>0.47500000000000009</c:v>
                      </c:pt>
                      <c:pt idx="146">
                        <c:v>0.37500000000000011</c:v>
                      </c:pt>
                      <c:pt idx="147">
                        <c:v>0.47500000000000009</c:v>
                      </c:pt>
                      <c:pt idx="148">
                        <c:v>0.47500000000000009</c:v>
                      </c:pt>
                      <c:pt idx="149">
                        <c:v>0.50000000000000011</c:v>
                      </c:pt>
                      <c:pt idx="150">
                        <c:v>0.37500000000000011</c:v>
                      </c:pt>
                      <c:pt idx="151">
                        <c:v>0.4250000000000001</c:v>
                      </c:pt>
                      <c:pt idx="152">
                        <c:v>0.40000000000000008</c:v>
                      </c:pt>
                      <c:pt idx="153">
                        <c:v>0.4250000000000001</c:v>
                      </c:pt>
                      <c:pt idx="154">
                        <c:v>0.40000000000000008</c:v>
                      </c:pt>
                      <c:pt idx="155">
                        <c:v>0.45000000000000012</c:v>
                      </c:pt>
                      <c:pt idx="156">
                        <c:v>0.45000000000000012</c:v>
                      </c:pt>
                      <c:pt idx="157">
                        <c:v>0.35</c:v>
                      </c:pt>
                      <c:pt idx="158">
                        <c:v>0.50000000000000011</c:v>
                      </c:pt>
                      <c:pt idx="159">
                        <c:v>0.35</c:v>
                      </c:pt>
                      <c:pt idx="160">
                        <c:v>0.40000000000000008</c:v>
                      </c:pt>
                      <c:pt idx="161">
                        <c:v>0.32500000000000001</c:v>
                      </c:pt>
                      <c:pt idx="162">
                        <c:v>0.47500000000000009</c:v>
                      </c:pt>
                      <c:pt idx="163">
                        <c:v>0.50000000000000011</c:v>
                      </c:pt>
                      <c:pt idx="164">
                        <c:v>0.4250000000000001</c:v>
                      </c:pt>
                      <c:pt idx="165">
                        <c:v>0.45000000000000012</c:v>
                      </c:pt>
                      <c:pt idx="166">
                        <c:v>0.37500000000000011</c:v>
                      </c:pt>
                      <c:pt idx="167">
                        <c:v>0.47500000000000009</c:v>
                      </c:pt>
                      <c:pt idx="168">
                        <c:v>0.40000000000000008</c:v>
                      </c:pt>
                      <c:pt idx="169">
                        <c:v>0.4250000000000001</c:v>
                      </c:pt>
                      <c:pt idx="170">
                        <c:v>0.47500000000000009</c:v>
                      </c:pt>
                      <c:pt idx="171">
                        <c:v>0.50000000000000011</c:v>
                      </c:pt>
                      <c:pt idx="172">
                        <c:v>0.45000000000000012</c:v>
                      </c:pt>
                      <c:pt idx="173">
                        <c:v>0.47500000000000009</c:v>
                      </c:pt>
                      <c:pt idx="174">
                        <c:v>0.50000000000000011</c:v>
                      </c:pt>
                      <c:pt idx="175">
                        <c:v>0.45000000000000012</c:v>
                      </c:pt>
                      <c:pt idx="176">
                        <c:v>0.50000000000000011</c:v>
                      </c:pt>
                      <c:pt idx="177">
                        <c:v>0.50000000000000011</c:v>
                      </c:pt>
                      <c:pt idx="178">
                        <c:v>0.47500000000000009</c:v>
                      </c:pt>
                      <c:pt idx="179">
                        <c:v>0.47500000000000009</c:v>
                      </c:pt>
                      <c:pt idx="180">
                        <c:v>0.4250000000000001</c:v>
                      </c:pt>
                      <c:pt idx="181">
                        <c:v>0.50000000000000011</c:v>
                      </c:pt>
                      <c:pt idx="182">
                        <c:v>0.40000000000000008</c:v>
                      </c:pt>
                      <c:pt idx="183">
                        <c:v>0.45000000000000012</c:v>
                      </c:pt>
                      <c:pt idx="184">
                        <c:v>0.37500000000000011</c:v>
                      </c:pt>
                      <c:pt idx="185">
                        <c:v>0.50000000000000011</c:v>
                      </c:pt>
                      <c:pt idx="186">
                        <c:v>0.4250000000000001</c:v>
                      </c:pt>
                      <c:pt idx="187">
                        <c:v>0.37500000000000011</c:v>
                      </c:pt>
                      <c:pt idx="188">
                        <c:v>0.35</c:v>
                      </c:pt>
                      <c:pt idx="189">
                        <c:v>0.47500000000000009</c:v>
                      </c:pt>
                      <c:pt idx="190">
                        <c:v>0.4250000000000001</c:v>
                      </c:pt>
                      <c:pt idx="191">
                        <c:v>0.50000000000000011</c:v>
                      </c:pt>
                      <c:pt idx="192">
                        <c:v>0.50000000000000011</c:v>
                      </c:pt>
                      <c:pt idx="193">
                        <c:v>0.47500000000000009</c:v>
                      </c:pt>
                      <c:pt idx="194">
                        <c:v>0.45000000000000012</c:v>
                      </c:pt>
                      <c:pt idx="195">
                        <c:v>0.47500000000000009</c:v>
                      </c:pt>
                      <c:pt idx="196">
                        <c:v>0.50000000000000011</c:v>
                      </c:pt>
                      <c:pt idx="197">
                        <c:v>0.45000000000000012</c:v>
                      </c:pt>
                      <c:pt idx="198">
                        <c:v>0.50000000000000011</c:v>
                      </c:pt>
                      <c:pt idx="199">
                        <c:v>0.45000000000000012</c:v>
                      </c:pt>
                      <c:pt idx="200">
                        <c:v>0.47500000000000009</c:v>
                      </c:pt>
                      <c:pt idx="201">
                        <c:v>0.40000000000000008</c:v>
                      </c:pt>
                      <c:pt idx="202">
                        <c:v>0.40000000000000008</c:v>
                      </c:pt>
                      <c:pt idx="203">
                        <c:v>0.4250000000000001</c:v>
                      </c:pt>
                      <c:pt idx="204">
                        <c:v>0.45000000000000012</c:v>
                      </c:pt>
                      <c:pt idx="205">
                        <c:v>0.50000000000000011</c:v>
                      </c:pt>
                      <c:pt idx="206">
                        <c:v>0.50000000000000011</c:v>
                      </c:pt>
                      <c:pt idx="207">
                        <c:v>0.35</c:v>
                      </c:pt>
                      <c:pt idx="208">
                        <c:v>0.4250000000000001</c:v>
                      </c:pt>
                      <c:pt idx="209">
                        <c:v>0.47500000000000009</c:v>
                      </c:pt>
                      <c:pt idx="210">
                        <c:v>0.50000000000000011</c:v>
                      </c:pt>
                      <c:pt idx="211">
                        <c:v>0.47500000000000009</c:v>
                      </c:pt>
                      <c:pt idx="212">
                        <c:v>0.50000000000000011</c:v>
                      </c:pt>
                      <c:pt idx="213">
                        <c:v>0.47500000000000009</c:v>
                      </c:pt>
                      <c:pt idx="214">
                        <c:v>0.45000000000000012</c:v>
                      </c:pt>
                      <c:pt idx="215">
                        <c:v>0.50000000000000011</c:v>
                      </c:pt>
                      <c:pt idx="216">
                        <c:v>0.45000000000000012</c:v>
                      </c:pt>
                      <c:pt idx="217">
                        <c:v>0.40000000000000008</c:v>
                      </c:pt>
                      <c:pt idx="218">
                        <c:v>0.4250000000000001</c:v>
                      </c:pt>
                      <c:pt idx="219">
                        <c:v>0.47500000000000009</c:v>
                      </c:pt>
                      <c:pt idx="220">
                        <c:v>0.45000000000000012</c:v>
                      </c:pt>
                      <c:pt idx="221">
                        <c:v>0.50000000000000011</c:v>
                      </c:pt>
                      <c:pt idx="222">
                        <c:v>0.47500000000000009</c:v>
                      </c:pt>
                      <c:pt idx="223">
                        <c:v>0.37500000000000011</c:v>
                      </c:pt>
                      <c:pt idx="224">
                        <c:v>0.4250000000000001</c:v>
                      </c:pt>
                      <c:pt idx="225">
                        <c:v>0.40000000000000008</c:v>
                      </c:pt>
                      <c:pt idx="226">
                        <c:v>0.47500000000000009</c:v>
                      </c:pt>
                      <c:pt idx="227">
                        <c:v>0.50000000000000011</c:v>
                      </c:pt>
                      <c:pt idx="228">
                        <c:v>0.37500000000000011</c:v>
                      </c:pt>
                      <c:pt idx="229">
                        <c:v>0.4250000000000001</c:v>
                      </c:pt>
                      <c:pt idx="230">
                        <c:v>0.45000000000000012</c:v>
                      </c:pt>
                      <c:pt idx="231">
                        <c:v>0.45000000000000012</c:v>
                      </c:pt>
                      <c:pt idx="232">
                        <c:v>0.40000000000000008</c:v>
                      </c:pt>
                      <c:pt idx="233">
                        <c:v>0.50000000000000011</c:v>
                      </c:pt>
                      <c:pt idx="234">
                        <c:v>0.50000000000000011</c:v>
                      </c:pt>
                      <c:pt idx="235">
                        <c:v>0.45000000000000012</c:v>
                      </c:pt>
                      <c:pt idx="236">
                        <c:v>0.47500000000000009</c:v>
                      </c:pt>
                      <c:pt idx="237">
                        <c:v>0.47500000000000009</c:v>
                      </c:pt>
                      <c:pt idx="238">
                        <c:v>0.4250000000000001</c:v>
                      </c:pt>
                      <c:pt idx="239">
                        <c:v>0.45000000000000012</c:v>
                      </c:pt>
                      <c:pt idx="240">
                        <c:v>0.37500000000000011</c:v>
                      </c:pt>
                      <c:pt idx="241">
                        <c:v>0.50000000000000011</c:v>
                      </c:pt>
                      <c:pt idx="242">
                        <c:v>0.4250000000000001</c:v>
                      </c:pt>
                      <c:pt idx="243">
                        <c:v>0.40000000000000008</c:v>
                      </c:pt>
                      <c:pt idx="244">
                        <c:v>0.40000000000000008</c:v>
                      </c:pt>
                      <c:pt idx="245">
                        <c:v>0.47500000000000009</c:v>
                      </c:pt>
                      <c:pt idx="246">
                        <c:v>0.45000000000000012</c:v>
                      </c:pt>
                      <c:pt idx="247">
                        <c:v>0.47500000000000009</c:v>
                      </c:pt>
                      <c:pt idx="248">
                        <c:v>0.45000000000000012</c:v>
                      </c:pt>
                      <c:pt idx="249">
                        <c:v>0.50000000000000011</c:v>
                      </c:pt>
                      <c:pt idx="250">
                        <c:v>0.4250000000000001</c:v>
                      </c:pt>
                      <c:pt idx="251">
                        <c:v>0.50000000000000011</c:v>
                      </c:pt>
                      <c:pt idx="252">
                        <c:v>0.47500000000000009</c:v>
                      </c:pt>
                      <c:pt idx="253">
                        <c:v>0.50000000000000011</c:v>
                      </c:pt>
                      <c:pt idx="254">
                        <c:v>0.50000000000000011</c:v>
                      </c:pt>
                      <c:pt idx="255">
                        <c:v>0.47500000000000009</c:v>
                      </c:pt>
                      <c:pt idx="256">
                        <c:v>0.45000000000000012</c:v>
                      </c:pt>
                      <c:pt idx="257">
                        <c:v>0.47500000000000009</c:v>
                      </c:pt>
                      <c:pt idx="258">
                        <c:v>0.50000000000000011</c:v>
                      </c:pt>
                      <c:pt idx="259">
                        <c:v>0.4250000000000001</c:v>
                      </c:pt>
                      <c:pt idx="260">
                        <c:v>0.4250000000000001</c:v>
                      </c:pt>
                      <c:pt idx="261">
                        <c:v>0.37500000000000011</c:v>
                      </c:pt>
                      <c:pt idx="262">
                        <c:v>0.47500000000000009</c:v>
                      </c:pt>
                      <c:pt idx="263">
                        <c:v>0.50000000000000011</c:v>
                      </c:pt>
                      <c:pt idx="264">
                        <c:v>0.40000000000000008</c:v>
                      </c:pt>
                      <c:pt idx="265">
                        <c:v>0.45000000000000012</c:v>
                      </c:pt>
                      <c:pt idx="266">
                        <c:v>0.47500000000000009</c:v>
                      </c:pt>
                      <c:pt idx="267">
                        <c:v>0.50000000000000011</c:v>
                      </c:pt>
                      <c:pt idx="268">
                        <c:v>0.50000000000000011</c:v>
                      </c:pt>
                      <c:pt idx="269">
                        <c:v>0.4250000000000001</c:v>
                      </c:pt>
                      <c:pt idx="270">
                        <c:v>0.47500000000000009</c:v>
                      </c:pt>
                      <c:pt idx="271">
                        <c:v>0.50000000000000011</c:v>
                      </c:pt>
                      <c:pt idx="272">
                        <c:v>0.45000000000000012</c:v>
                      </c:pt>
                      <c:pt idx="273">
                        <c:v>0.40000000000000008</c:v>
                      </c:pt>
                      <c:pt idx="274">
                        <c:v>0.45000000000000012</c:v>
                      </c:pt>
                      <c:pt idx="275">
                        <c:v>0.50000000000000011</c:v>
                      </c:pt>
                      <c:pt idx="276">
                        <c:v>0.47500000000000009</c:v>
                      </c:pt>
                      <c:pt idx="277">
                        <c:v>0.47500000000000009</c:v>
                      </c:pt>
                      <c:pt idx="278">
                        <c:v>0.45000000000000012</c:v>
                      </c:pt>
                      <c:pt idx="279">
                        <c:v>0.4250000000000001</c:v>
                      </c:pt>
                      <c:pt idx="280">
                        <c:v>0.40000000000000008</c:v>
                      </c:pt>
                      <c:pt idx="281">
                        <c:v>0.47500000000000009</c:v>
                      </c:pt>
                      <c:pt idx="282">
                        <c:v>0.4250000000000001</c:v>
                      </c:pt>
                      <c:pt idx="283">
                        <c:v>0.50000000000000011</c:v>
                      </c:pt>
                      <c:pt idx="284">
                        <c:v>0.50000000000000011</c:v>
                      </c:pt>
                      <c:pt idx="285">
                        <c:v>0.45000000000000012</c:v>
                      </c:pt>
                      <c:pt idx="286">
                        <c:v>0.47500000000000009</c:v>
                      </c:pt>
                      <c:pt idx="287">
                        <c:v>0.50000000000000011</c:v>
                      </c:pt>
                      <c:pt idx="288">
                        <c:v>0.45000000000000012</c:v>
                      </c:pt>
                      <c:pt idx="289">
                        <c:v>0.50000000000000011</c:v>
                      </c:pt>
                      <c:pt idx="290">
                        <c:v>0.50000000000000011</c:v>
                      </c:pt>
                      <c:pt idx="291">
                        <c:v>0.50000000000000011</c:v>
                      </c:pt>
                      <c:pt idx="292">
                        <c:v>0.50000000000000011</c:v>
                      </c:pt>
                      <c:pt idx="293">
                        <c:v>0.47500000000000009</c:v>
                      </c:pt>
                      <c:pt idx="294">
                        <c:v>0.45000000000000012</c:v>
                      </c:pt>
                      <c:pt idx="295">
                        <c:v>0.47500000000000009</c:v>
                      </c:pt>
                      <c:pt idx="296">
                        <c:v>0.50000000000000011</c:v>
                      </c:pt>
                      <c:pt idx="297">
                        <c:v>0.47500000000000009</c:v>
                      </c:pt>
                      <c:pt idx="298">
                        <c:v>0.45000000000000012</c:v>
                      </c:pt>
                      <c:pt idx="299">
                        <c:v>0.40000000000000008</c:v>
                      </c:pt>
                      <c:pt idx="300">
                        <c:v>0.4250000000000001</c:v>
                      </c:pt>
                      <c:pt idx="301">
                        <c:v>0.50000000000000011</c:v>
                      </c:pt>
                      <c:pt idx="302">
                        <c:v>0.4250000000000001</c:v>
                      </c:pt>
                      <c:pt idx="303">
                        <c:v>0.47500000000000009</c:v>
                      </c:pt>
                      <c:pt idx="304">
                        <c:v>0.45000000000000012</c:v>
                      </c:pt>
                      <c:pt idx="305">
                        <c:v>0.47500000000000009</c:v>
                      </c:pt>
                      <c:pt idx="306">
                        <c:v>0.50000000000000011</c:v>
                      </c:pt>
                      <c:pt idx="307">
                        <c:v>0.47500000000000009</c:v>
                      </c:pt>
                      <c:pt idx="308">
                        <c:v>0.4250000000000001</c:v>
                      </c:pt>
                      <c:pt idx="309">
                        <c:v>0.50000000000000011</c:v>
                      </c:pt>
                      <c:pt idx="310">
                        <c:v>0.50000000000000011</c:v>
                      </c:pt>
                      <c:pt idx="311">
                        <c:v>0.45000000000000012</c:v>
                      </c:pt>
                      <c:pt idx="312">
                        <c:v>0.50000000000000011</c:v>
                      </c:pt>
                      <c:pt idx="313">
                        <c:v>0.45000000000000012</c:v>
                      </c:pt>
                      <c:pt idx="314">
                        <c:v>0.47500000000000009</c:v>
                      </c:pt>
                      <c:pt idx="315">
                        <c:v>0.50000000000000011</c:v>
                      </c:pt>
                      <c:pt idx="316">
                        <c:v>0.50000000000000011</c:v>
                      </c:pt>
                      <c:pt idx="317">
                        <c:v>0.47500000000000009</c:v>
                      </c:pt>
                      <c:pt idx="318">
                        <c:v>0.45000000000000012</c:v>
                      </c:pt>
                      <c:pt idx="319">
                        <c:v>0.50000000000000011</c:v>
                      </c:pt>
                      <c:pt idx="320">
                        <c:v>0.45000000000000012</c:v>
                      </c:pt>
                      <c:pt idx="321">
                        <c:v>0.47500000000000009</c:v>
                      </c:pt>
                      <c:pt idx="322">
                        <c:v>0.4250000000000001</c:v>
                      </c:pt>
                      <c:pt idx="323">
                        <c:v>0.47500000000000009</c:v>
                      </c:pt>
                      <c:pt idx="324">
                        <c:v>0.50000000000000011</c:v>
                      </c:pt>
                      <c:pt idx="325">
                        <c:v>0.47500000000000009</c:v>
                      </c:pt>
                      <c:pt idx="326">
                        <c:v>0.50000000000000011</c:v>
                      </c:pt>
                      <c:pt idx="327">
                        <c:v>0.45000000000000012</c:v>
                      </c:pt>
                      <c:pt idx="328">
                        <c:v>0.47500000000000009</c:v>
                      </c:pt>
                      <c:pt idx="329">
                        <c:v>0.50000000000000011</c:v>
                      </c:pt>
                      <c:pt idx="330">
                        <c:v>0.50000000000000011</c:v>
                      </c:pt>
                      <c:pt idx="331">
                        <c:v>0.50000000000000011</c:v>
                      </c:pt>
                      <c:pt idx="332">
                        <c:v>0.47500000000000009</c:v>
                      </c:pt>
                      <c:pt idx="333">
                        <c:v>0.45000000000000012</c:v>
                      </c:pt>
                      <c:pt idx="334">
                        <c:v>0.50000000000000011</c:v>
                      </c:pt>
                      <c:pt idx="335">
                        <c:v>0.47500000000000009</c:v>
                      </c:pt>
                      <c:pt idx="336">
                        <c:v>0.50000000000000011</c:v>
                      </c:pt>
                      <c:pt idx="337">
                        <c:v>0.50000000000000011</c:v>
                      </c:pt>
                      <c:pt idx="338">
                        <c:v>0.50000000000000011</c:v>
                      </c:pt>
                      <c:pt idx="339">
                        <c:v>0.47500000000000009</c:v>
                      </c:pt>
                      <c:pt idx="340">
                        <c:v>0.50000000000000011</c:v>
                      </c:pt>
                      <c:pt idx="341">
                        <c:v>0.47500000000000009</c:v>
                      </c:pt>
                      <c:pt idx="342">
                        <c:v>0.50000000000000011</c:v>
                      </c:pt>
                      <c:pt idx="343">
                        <c:v>0.50000000000000011</c:v>
                      </c:pt>
                      <c:pt idx="344">
                        <c:v>0.50000000000000011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5D30-405C-8A7D-774B2798B160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DATA!$F$1</c15:sqref>
                        </c15:formulaRef>
                      </c:ext>
                    </c:extLst>
                    <c:strCache>
                      <c:ptCount val="1"/>
                      <c:pt idx="0">
                        <c:v>A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DATA!$F$2:$F$346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0.15</c:v>
                      </c:pt>
                      <c:pt idx="1">
                        <c:v>0.17499999999999999</c:v>
                      </c:pt>
                      <c:pt idx="2">
                        <c:v>0.2</c:v>
                      </c:pt>
                      <c:pt idx="3">
                        <c:v>0.2</c:v>
                      </c:pt>
                      <c:pt idx="4">
                        <c:v>0.22500000000000001</c:v>
                      </c:pt>
                      <c:pt idx="5">
                        <c:v>0.22500000000000001</c:v>
                      </c:pt>
                      <c:pt idx="6">
                        <c:v>0.25</c:v>
                      </c:pt>
                      <c:pt idx="7">
                        <c:v>0.22500000000000001</c:v>
                      </c:pt>
                      <c:pt idx="8">
                        <c:v>0.25</c:v>
                      </c:pt>
                      <c:pt idx="9">
                        <c:v>0.3</c:v>
                      </c:pt>
                      <c:pt idx="10">
                        <c:v>0.22500000000000001</c:v>
                      </c:pt>
                      <c:pt idx="11">
                        <c:v>0.27500000000000002</c:v>
                      </c:pt>
                      <c:pt idx="12">
                        <c:v>0.27500000000000002</c:v>
                      </c:pt>
                      <c:pt idx="13">
                        <c:v>0.27500000000000002</c:v>
                      </c:pt>
                      <c:pt idx="14">
                        <c:v>0.25</c:v>
                      </c:pt>
                      <c:pt idx="15">
                        <c:v>0.25</c:v>
                      </c:pt>
                      <c:pt idx="16">
                        <c:v>0.27500000000000002</c:v>
                      </c:pt>
                      <c:pt idx="17">
                        <c:v>0.27500000000000002</c:v>
                      </c:pt>
                      <c:pt idx="18">
                        <c:v>0.32500000000000001</c:v>
                      </c:pt>
                      <c:pt idx="19">
                        <c:v>0.25</c:v>
                      </c:pt>
                      <c:pt idx="20">
                        <c:v>0.3</c:v>
                      </c:pt>
                      <c:pt idx="21">
                        <c:v>0.3</c:v>
                      </c:pt>
                      <c:pt idx="22">
                        <c:v>0.32500000000000001</c:v>
                      </c:pt>
                      <c:pt idx="23">
                        <c:v>0.3</c:v>
                      </c:pt>
                      <c:pt idx="24">
                        <c:v>0.3</c:v>
                      </c:pt>
                      <c:pt idx="25">
                        <c:v>0.35</c:v>
                      </c:pt>
                      <c:pt idx="26">
                        <c:v>0.27500000000000002</c:v>
                      </c:pt>
                      <c:pt idx="27">
                        <c:v>0.25</c:v>
                      </c:pt>
                      <c:pt idx="28">
                        <c:v>0.35</c:v>
                      </c:pt>
                      <c:pt idx="29">
                        <c:v>0.3</c:v>
                      </c:pt>
                      <c:pt idx="30">
                        <c:v>0.32500000000000001</c:v>
                      </c:pt>
                      <c:pt idx="31">
                        <c:v>0.32500000000000001</c:v>
                      </c:pt>
                      <c:pt idx="32">
                        <c:v>0.32500000000000001</c:v>
                      </c:pt>
                      <c:pt idx="33">
                        <c:v>0.37500000000000011</c:v>
                      </c:pt>
                      <c:pt idx="34">
                        <c:v>0.32500000000000001</c:v>
                      </c:pt>
                      <c:pt idx="35">
                        <c:v>0.27500000000000002</c:v>
                      </c:pt>
                      <c:pt idx="36">
                        <c:v>0.3</c:v>
                      </c:pt>
                      <c:pt idx="37">
                        <c:v>0.3</c:v>
                      </c:pt>
                      <c:pt idx="38">
                        <c:v>0.32500000000000001</c:v>
                      </c:pt>
                      <c:pt idx="39">
                        <c:v>0.35</c:v>
                      </c:pt>
                      <c:pt idx="40">
                        <c:v>0.35</c:v>
                      </c:pt>
                      <c:pt idx="41">
                        <c:v>0.32500000000000001</c:v>
                      </c:pt>
                      <c:pt idx="42">
                        <c:v>0.37500000000000011</c:v>
                      </c:pt>
                      <c:pt idx="43">
                        <c:v>0.32500000000000001</c:v>
                      </c:pt>
                      <c:pt idx="44">
                        <c:v>0.3</c:v>
                      </c:pt>
                      <c:pt idx="45">
                        <c:v>0.27500000000000002</c:v>
                      </c:pt>
                      <c:pt idx="46">
                        <c:v>0.35</c:v>
                      </c:pt>
                      <c:pt idx="47">
                        <c:v>0.37500000000000011</c:v>
                      </c:pt>
                      <c:pt idx="48">
                        <c:v>0.35</c:v>
                      </c:pt>
                      <c:pt idx="49">
                        <c:v>0.37500000000000011</c:v>
                      </c:pt>
                      <c:pt idx="50">
                        <c:v>0.32500000000000001</c:v>
                      </c:pt>
                      <c:pt idx="51">
                        <c:v>0.3</c:v>
                      </c:pt>
                      <c:pt idx="52">
                        <c:v>0.40000000000000008</c:v>
                      </c:pt>
                      <c:pt idx="53">
                        <c:v>0.35</c:v>
                      </c:pt>
                      <c:pt idx="54">
                        <c:v>0.35</c:v>
                      </c:pt>
                      <c:pt idx="55">
                        <c:v>0.35</c:v>
                      </c:pt>
                      <c:pt idx="56">
                        <c:v>0.3</c:v>
                      </c:pt>
                      <c:pt idx="57">
                        <c:v>0.40000000000000008</c:v>
                      </c:pt>
                      <c:pt idx="58">
                        <c:v>0.35</c:v>
                      </c:pt>
                      <c:pt idx="59">
                        <c:v>0.40000000000000008</c:v>
                      </c:pt>
                      <c:pt idx="60">
                        <c:v>0.37500000000000011</c:v>
                      </c:pt>
                      <c:pt idx="61">
                        <c:v>0.27500000000000002</c:v>
                      </c:pt>
                      <c:pt idx="62">
                        <c:v>0.37500000000000011</c:v>
                      </c:pt>
                      <c:pt idx="63">
                        <c:v>0.32500000000000001</c:v>
                      </c:pt>
                      <c:pt idx="64">
                        <c:v>0.37500000000000011</c:v>
                      </c:pt>
                      <c:pt idx="65">
                        <c:v>0.37500000000000011</c:v>
                      </c:pt>
                      <c:pt idx="66">
                        <c:v>0.37500000000000011</c:v>
                      </c:pt>
                      <c:pt idx="67">
                        <c:v>0.32500000000000001</c:v>
                      </c:pt>
                      <c:pt idx="68">
                        <c:v>0.35</c:v>
                      </c:pt>
                      <c:pt idx="69">
                        <c:v>0.32500000000000001</c:v>
                      </c:pt>
                      <c:pt idx="70">
                        <c:v>0.35</c:v>
                      </c:pt>
                      <c:pt idx="71">
                        <c:v>0.35</c:v>
                      </c:pt>
                      <c:pt idx="72">
                        <c:v>0.3</c:v>
                      </c:pt>
                      <c:pt idx="73">
                        <c:v>0.40000000000000008</c:v>
                      </c:pt>
                      <c:pt idx="74">
                        <c:v>0.37500000000000011</c:v>
                      </c:pt>
                      <c:pt idx="75">
                        <c:v>0.40000000000000008</c:v>
                      </c:pt>
                      <c:pt idx="76">
                        <c:v>0.40000000000000008</c:v>
                      </c:pt>
                      <c:pt idx="77">
                        <c:v>0.37500000000000011</c:v>
                      </c:pt>
                      <c:pt idx="78">
                        <c:v>0.40000000000000008</c:v>
                      </c:pt>
                      <c:pt idx="79">
                        <c:v>0.32500000000000001</c:v>
                      </c:pt>
                      <c:pt idx="80">
                        <c:v>0.37500000000000011</c:v>
                      </c:pt>
                      <c:pt idx="81">
                        <c:v>0.37500000000000011</c:v>
                      </c:pt>
                      <c:pt idx="82">
                        <c:v>0.40000000000000008</c:v>
                      </c:pt>
                      <c:pt idx="83">
                        <c:v>0.4250000000000001</c:v>
                      </c:pt>
                      <c:pt idx="84">
                        <c:v>0.4250000000000001</c:v>
                      </c:pt>
                      <c:pt idx="85">
                        <c:v>0.45000000000000012</c:v>
                      </c:pt>
                      <c:pt idx="86">
                        <c:v>0.4250000000000001</c:v>
                      </c:pt>
                      <c:pt idx="87">
                        <c:v>0.3</c:v>
                      </c:pt>
                      <c:pt idx="88">
                        <c:v>0.35</c:v>
                      </c:pt>
                      <c:pt idx="89">
                        <c:v>0.37500000000000011</c:v>
                      </c:pt>
                      <c:pt idx="90">
                        <c:v>0.40000000000000008</c:v>
                      </c:pt>
                      <c:pt idx="91">
                        <c:v>0.45000000000000012</c:v>
                      </c:pt>
                      <c:pt idx="92">
                        <c:v>0.47500000000000009</c:v>
                      </c:pt>
                      <c:pt idx="93">
                        <c:v>0.40000000000000008</c:v>
                      </c:pt>
                      <c:pt idx="94">
                        <c:v>0.32500000000000001</c:v>
                      </c:pt>
                      <c:pt idx="95">
                        <c:v>0.35</c:v>
                      </c:pt>
                      <c:pt idx="96">
                        <c:v>0.35</c:v>
                      </c:pt>
                      <c:pt idx="97">
                        <c:v>0.40000000000000008</c:v>
                      </c:pt>
                      <c:pt idx="98">
                        <c:v>0.37500000000000011</c:v>
                      </c:pt>
                      <c:pt idx="99">
                        <c:v>0.37500000000000011</c:v>
                      </c:pt>
                      <c:pt idx="100">
                        <c:v>0.4250000000000001</c:v>
                      </c:pt>
                      <c:pt idx="101">
                        <c:v>0.45000000000000012</c:v>
                      </c:pt>
                      <c:pt idx="102">
                        <c:v>0.40000000000000008</c:v>
                      </c:pt>
                      <c:pt idx="103">
                        <c:v>0.4250000000000001</c:v>
                      </c:pt>
                      <c:pt idx="104">
                        <c:v>0.45000000000000012</c:v>
                      </c:pt>
                      <c:pt idx="105">
                        <c:v>0.4250000000000001</c:v>
                      </c:pt>
                      <c:pt idx="106">
                        <c:v>0.40000000000000008</c:v>
                      </c:pt>
                      <c:pt idx="107">
                        <c:v>0.45000000000000012</c:v>
                      </c:pt>
                      <c:pt idx="108">
                        <c:v>0.4250000000000001</c:v>
                      </c:pt>
                      <c:pt idx="109">
                        <c:v>0.37500000000000011</c:v>
                      </c:pt>
                      <c:pt idx="110">
                        <c:v>0.32500000000000001</c:v>
                      </c:pt>
                      <c:pt idx="111">
                        <c:v>0.4250000000000001</c:v>
                      </c:pt>
                      <c:pt idx="112">
                        <c:v>0.4250000000000001</c:v>
                      </c:pt>
                      <c:pt idx="113">
                        <c:v>0.47500000000000009</c:v>
                      </c:pt>
                      <c:pt idx="114">
                        <c:v>0.40000000000000008</c:v>
                      </c:pt>
                      <c:pt idx="115">
                        <c:v>0.50000000000000011</c:v>
                      </c:pt>
                      <c:pt idx="116">
                        <c:v>0.47500000000000009</c:v>
                      </c:pt>
                      <c:pt idx="117">
                        <c:v>0.35</c:v>
                      </c:pt>
                      <c:pt idx="118">
                        <c:v>0.35</c:v>
                      </c:pt>
                      <c:pt idx="119">
                        <c:v>0.32500000000000001</c:v>
                      </c:pt>
                      <c:pt idx="120">
                        <c:v>0.37500000000000011</c:v>
                      </c:pt>
                      <c:pt idx="121">
                        <c:v>0.40000000000000008</c:v>
                      </c:pt>
                      <c:pt idx="122">
                        <c:v>0.37500000000000011</c:v>
                      </c:pt>
                      <c:pt idx="123">
                        <c:v>0.4250000000000001</c:v>
                      </c:pt>
                      <c:pt idx="124">
                        <c:v>0.37500000000000011</c:v>
                      </c:pt>
                      <c:pt idx="125">
                        <c:v>0.4250000000000001</c:v>
                      </c:pt>
                      <c:pt idx="126">
                        <c:v>0.40000000000000008</c:v>
                      </c:pt>
                      <c:pt idx="127">
                        <c:v>0.40000000000000008</c:v>
                      </c:pt>
                      <c:pt idx="128">
                        <c:v>0.47500000000000009</c:v>
                      </c:pt>
                      <c:pt idx="129">
                        <c:v>0.50000000000000011</c:v>
                      </c:pt>
                      <c:pt idx="130">
                        <c:v>0.45000000000000012</c:v>
                      </c:pt>
                      <c:pt idx="131">
                        <c:v>0.4250000000000001</c:v>
                      </c:pt>
                      <c:pt idx="132">
                        <c:v>0.45000000000000012</c:v>
                      </c:pt>
                      <c:pt idx="133">
                        <c:v>0.45000000000000012</c:v>
                      </c:pt>
                      <c:pt idx="134">
                        <c:v>0.45000000000000012</c:v>
                      </c:pt>
                      <c:pt idx="135">
                        <c:v>0.47500000000000009</c:v>
                      </c:pt>
                      <c:pt idx="136">
                        <c:v>0.4250000000000001</c:v>
                      </c:pt>
                      <c:pt idx="137">
                        <c:v>0.47500000000000009</c:v>
                      </c:pt>
                      <c:pt idx="138">
                        <c:v>0.45000000000000012</c:v>
                      </c:pt>
                      <c:pt idx="139">
                        <c:v>0.45000000000000012</c:v>
                      </c:pt>
                      <c:pt idx="140">
                        <c:v>0.4250000000000001</c:v>
                      </c:pt>
                      <c:pt idx="141">
                        <c:v>0.47500000000000009</c:v>
                      </c:pt>
                      <c:pt idx="142">
                        <c:v>0.40000000000000008</c:v>
                      </c:pt>
                      <c:pt idx="143">
                        <c:v>0.40000000000000008</c:v>
                      </c:pt>
                      <c:pt idx="144">
                        <c:v>0.37500000000000011</c:v>
                      </c:pt>
                      <c:pt idx="145">
                        <c:v>0.35</c:v>
                      </c:pt>
                      <c:pt idx="146">
                        <c:v>0.45000000000000012</c:v>
                      </c:pt>
                      <c:pt idx="147">
                        <c:v>0.40000000000000008</c:v>
                      </c:pt>
                      <c:pt idx="148">
                        <c:v>0.37500000000000011</c:v>
                      </c:pt>
                      <c:pt idx="149">
                        <c:v>0.35</c:v>
                      </c:pt>
                      <c:pt idx="150">
                        <c:v>0.47500000000000009</c:v>
                      </c:pt>
                      <c:pt idx="151">
                        <c:v>0.45000000000000012</c:v>
                      </c:pt>
                      <c:pt idx="152">
                        <c:v>0.4250000000000001</c:v>
                      </c:pt>
                      <c:pt idx="153">
                        <c:v>0.4250000000000001</c:v>
                      </c:pt>
                      <c:pt idx="154">
                        <c:v>0.45000000000000012</c:v>
                      </c:pt>
                      <c:pt idx="155">
                        <c:v>0.40000000000000008</c:v>
                      </c:pt>
                      <c:pt idx="156">
                        <c:v>0.45000000000000012</c:v>
                      </c:pt>
                      <c:pt idx="157">
                        <c:v>0.47500000000000009</c:v>
                      </c:pt>
                      <c:pt idx="158">
                        <c:v>0.32500000000000001</c:v>
                      </c:pt>
                      <c:pt idx="159">
                        <c:v>0.50000000000000011</c:v>
                      </c:pt>
                      <c:pt idx="160">
                        <c:v>0.47500000000000009</c:v>
                      </c:pt>
                      <c:pt idx="161">
                        <c:v>0.50000000000000011</c:v>
                      </c:pt>
                      <c:pt idx="162">
                        <c:v>0.4250000000000001</c:v>
                      </c:pt>
                      <c:pt idx="163">
                        <c:v>0.37500000000000011</c:v>
                      </c:pt>
                      <c:pt idx="164">
                        <c:v>0.47500000000000009</c:v>
                      </c:pt>
                      <c:pt idx="165">
                        <c:v>0.47500000000000009</c:v>
                      </c:pt>
                      <c:pt idx="166">
                        <c:v>0.50000000000000011</c:v>
                      </c:pt>
                      <c:pt idx="167">
                        <c:v>0.45000000000000012</c:v>
                      </c:pt>
                      <c:pt idx="168">
                        <c:v>0.50000000000000011</c:v>
                      </c:pt>
                      <c:pt idx="169">
                        <c:v>0.50000000000000011</c:v>
                      </c:pt>
                      <c:pt idx="170">
                        <c:v>0.47500000000000009</c:v>
                      </c:pt>
                      <c:pt idx="171">
                        <c:v>0.45000000000000012</c:v>
                      </c:pt>
                      <c:pt idx="172">
                        <c:v>0.50000000000000011</c:v>
                      </c:pt>
                      <c:pt idx="173">
                        <c:v>0.50000000000000011</c:v>
                      </c:pt>
                      <c:pt idx="174">
                        <c:v>0.47500000000000009</c:v>
                      </c:pt>
                      <c:pt idx="175">
                        <c:v>0.4250000000000001</c:v>
                      </c:pt>
                      <c:pt idx="176">
                        <c:v>0.4250000000000001</c:v>
                      </c:pt>
                      <c:pt idx="177">
                        <c:v>0.37500000000000011</c:v>
                      </c:pt>
                      <c:pt idx="178">
                        <c:v>0.40000000000000008</c:v>
                      </c:pt>
                      <c:pt idx="179">
                        <c:v>0.37500000000000011</c:v>
                      </c:pt>
                      <c:pt idx="180">
                        <c:v>0.4250000000000001</c:v>
                      </c:pt>
                      <c:pt idx="181">
                        <c:v>0.35</c:v>
                      </c:pt>
                      <c:pt idx="182">
                        <c:v>0.45000000000000012</c:v>
                      </c:pt>
                      <c:pt idx="183">
                        <c:v>0.40000000000000008</c:v>
                      </c:pt>
                      <c:pt idx="184">
                        <c:v>0.47500000000000009</c:v>
                      </c:pt>
                      <c:pt idx="185">
                        <c:v>0.40000000000000008</c:v>
                      </c:pt>
                      <c:pt idx="186">
                        <c:v>0.45000000000000012</c:v>
                      </c:pt>
                      <c:pt idx="187">
                        <c:v>0.50000000000000011</c:v>
                      </c:pt>
                      <c:pt idx="188">
                        <c:v>0.50000000000000011</c:v>
                      </c:pt>
                      <c:pt idx="189">
                        <c:v>0.45000000000000012</c:v>
                      </c:pt>
                      <c:pt idx="190">
                        <c:v>0.50000000000000011</c:v>
                      </c:pt>
                      <c:pt idx="191">
                        <c:v>0.45000000000000012</c:v>
                      </c:pt>
                      <c:pt idx="192">
                        <c:v>0.47500000000000009</c:v>
                      </c:pt>
                      <c:pt idx="193">
                        <c:v>0.47500000000000009</c:v>
                      </c:pt>
                      <c:pt idx="194">
                        <c:v>0.50000000000000011</c:v>
                      </c:pt>
                      <c:pt idx="195">
                        <c:v>0.50000000000000011</c:v>
                      </c:pt>
                      <c:pt idx="196">
                        <c:v>0.50000000000000011</c:v>
                      </c:pt>
                      <c:pt idx="197">
                        <c:v>0.4250000000000001</c:v>
                      </c:pt>
                      <c:pt idx="198">
                        <c:v>0.4250000000000001</c:v>
                      </c:pt>
                      <c:pt idx="199">
                        <c:v>0.45000000000000012</c:v>
                      </c:pt>
                      <c:pt idx="200">
                        <c:v>0.4250000000000001</c:v>
                      </c:pt>
                      <c:pt idx="201">
                        <c:v>0.50000000000000011</c:v>
                      </c:pt>
                      <c:pt idx="202">
                        <c:v>0.47500000000000009</c:v>
                      </c:pt>
                      <c:pt idx="203">
                        <c:v>0.47500000000000009</c:v>
                      </c:pt>
                      <c:pt idx="204">
                        <c:v>0.47500000000000009</c:v>
                      </c:pt>
                      <c:pt idx="205">
                        <c:v>0.40000000000000008</c:v>
                      </c:pt>
                      <c:pt idx="206">
                        <c:v>0.35</c:v>
                      </c:pt>
                      <c:pt idx="207">
                        <c:v>0.50000000000000011</c:v>
                      </c:pt>
                      <c:pt idx="208">
                        <c:v>0.47500000000000009</c:v>
                      </c:pt>
                      <c:pt idx="209">
                        <c:v>0.47500000000000009</c:v>
                      </c:pt>
                      <c:pt idx="210">
                        <c:v>0.47500000000000009</c:v>
                      </c:pt>
                      <c:pt idx="211">
                        <c:v>0.50000000000000011</c:v>
                      </c:pt>
                      <c:pt idx="212">
                        <c:v>0.50000000000000011</c:v>
                      </c:pt>
                      <c:pt idx="213">
                        <c:v>0.37500000000000011</c:v>
                      </c:pt>
                      <c:pt idx="214">
                        <c:v>0.40000000000000008</c:v>
                      </c:pt>
                      <c:pt idx="215">
                        <c:v>0.37500000000000011</c:v>
                      </c:pt>
                      <c:pt idx="216">
                        <c:v>0.4250000000000001</c:v>
                      </c:pt>
                      <c:pt idx="217">
                        <c:v>0.45000000000000012</c:v>
                      </c:pt>
                      <c:pt idx="218">
                        <c:v>0.45000000000000012</c:v>
                      </c:pt>
                      <c:pt idx="219">
                        <c:v>0.40000000000000008</c:v>
                      </c:pt>
                      <c:pt idx="220">
                        <c:v>0.45000000000000012</c:v>
                      </c:pt>
                      <c:pt idx="221">
                        <c:v>0.4250000000000001</c:v>
                      </c:pt>
                      <c:pt idx="222">
                        <c:v>0.45000000000000012</c:v>
                      </c:pt>
                      <c:pt idx="223">
                        <c:v>0.47500000000000009</c:v>
                      </c:pt>
                      <c:pt idx="224">
                        <c:v>0.4250000000000001</c:v>
                      </c:pt>
                      <c:pt idx="225">
                        <c:v>0.47500000000000009</c:v>
                      </c:pt>
                      <c:pt idx="226">
                        <c:v>0.4250000000000001</c:v>
                      </c:pt>
                      <c:pt idx="227">
                        <c:v>0.45000000000000012</c:v>
                      </c:pt>
                      <c:pt idx="228">
                        <c:v>0.50000000000000011</c:v>
                      </c:pt>
                      <c:pt idx="229">
                        <c:v>0.50000000000000011</c:v>
                      </c:pt>
                      <c:pt idx="230">
                        <c:v>0.47500000000000009</c:v>
                      </c:pt>
                      <c:pt idx="231">
                        <c:v>0.50000000000000011</c:v>
                      </c:pt>
                      <c:pt idx="232">
                        <c:v>0.50000000000000011</c:v>
                      </c:pt>
                      <c:pt idx="233">
                        <c:v>0.40000000000000008</c:v>
                      </c:pt>
                      <c:pt idx="234">
                        <c:v>0.37500000000000011</c:v>
                      </c:pt>
                      <c:pt idx="235">
                        <c:v>0.4250000000000001</c:v>
                      </c:pt>
                      <c:pt idx="236">
                        <c:v>0.4250000000000001</c:v>
                      </c:pt>
                      <c:pt idx="237">
                        <c:v>0.40000000000000008</c:v>
                      </c:pt>
                      <c:pt idx="238">
                        <c:v>0.47500000000000009</c:v>
                      </c:pt>
                      <c:pt idx="239">
                        <c:v>0.45000000000000012</c:v>
                      </c:pt>
                      <c:pt idx="240">
                        <c:v>0.50000000000000011</c:v>
                      </c:pt>
                      <c:pt idx="241">
                        <c:v>0.4250000000000001</c:v>
                      </c:pt>
                      <c:pt idx="242">
                        <c:v>0.45000000000000012</c:v>
                      </c:pt>
                      <c:pt idx="243">
                        <c:v>0.47500000000000009</c:v>
                      </c:pt>
                      <c:pt idx="244">
                        <c:v>0.50000000000000011</c:v>
                      </c:pt>
                      <c:pt idx="245">
                        <c:v>0.47500000000000009</c:v>
                      </c:pt>
                      <c:pt idx="246">
                        <c:v>0.50000000000000011</c:v>
                      </c:pt>
                      <c:pt idx="247">
                        <c:v>0.45000000000000012</c:v>
                      </c:pt>
                      <c:pt idx="248">
                        <c:v>0.47500000000000009</c:v>
                      </c:pt>
                      <c:pt idx="249">
                        <c:v>0.47500000000000009</c:v>
                      </c:pt>
                      <c:pt idx="250">
                        <c:v>0.50000000000000011</c:v>
                      </c:pt>
                      <c:pt idx="251">
                        <c:v>0.45000000000000012</c:v>
                      </c:pt>
                      <c:pt idx="252">
                        <c:v>0.50000000000000011</c:v>
                      </c:pt>
                      <c:pt idx="253">
                        <c:v>0.50000000000000011</c:v>
                      </c:pt>
                      <c:pt idx="254">
                        <c:v>0.37500000000000011</c:v>
                      </c:pt>
                      <c:pt idx="255">
                        <c:v>0.4250000000000001</c:v>
                      </c:pt>
                      <c:pt idx="256">
                        <c:v>0.45000000000000012</c:v>
                      </c:pt>
                      <c:pt idx="257">
                        <c:v>0.40000000000000008</c:v>
                      </c:pt>
                      <c:pt idx="258">
                        <c:v>0.40000000000000008</c:v>
                      </c:pt>
                      <c:pt idx="259">
                        <c:v>0.45000000000000012</c:v>
                      </c:pt>
                      <c:pt idx="260">
                        <c:v>0.47500000000000009</c:v>
                      </c:pt>
                      <c:pt idx="261">
                        <c:v>0.50000000000000011</c:v>
                      </c:pt>
                      <c:pt idx="262">
                        <c:v>0.45000000000000012</c:v>
                      </c:pt>
                      <c:pt idx="263">
                        <c:v>0.45000000000000012</c:v>
                      </c:pt>
                      <c:pt idx="264">
                        <c:v>0.50000000000000011</c:v>
                      </c:pt>
                      <c:pt idx="265">
                        <c:v>0.50000000000000011</c:v>
                      </c:pt>
                      <c:pt idx="266">
                        <c:v>0.47500000000000009</c:v>
                      </c:pt>
                      <c:pt idx="267">
                        <c:v>0.50000000000000011</c:v>
                      </c:pt>
                      <c:pt idx="268">
                        <c:v>0.47500000000000009</c:v>
                      </c:pt>
                      <c:pt idx="269">
                        <c:v>0.50000000000000011</c:v>
                      </c:pt>
                      <c:pt idx="270">
                        <c:v>0.50000000000000011</c:v>
                      </c:pt>
                      <c:pt idx="271">
                        <c:v>0.4250000000000001</c:v>
                      </c:pt>
                      <c:pt idx="272">
                        <c:v>0.4250000000000001</c:v>
                      </c:pt>
                      <c:pt idx="273">
                        <c:v>0.47500000000000009</c:v>
                      </c:pt>
                      <c:pt idx="274">
                        <c:v>0.47500000000000009</c:v>
                      </c:pt>
                      <c:pt idx="275">
                        <c:v>0.40000000000000008</c:v>
                      </c:pt>
                      <c:pt idx="276">
                        <c:v>0.4250000000000001</c:v>
                      </c:pt>
                      <c:pt idx="277">
                        <c:v>0.45000000000000012</c:v>
                      </c:pt>
                      <c:pt idx="278">
                        <c:v>0.47500000000000009</c:v>
                      </c:pt>
                      <c:pt idx="279">
                        <c:v>0.47500000000000009</c:v>
                      </c:pt>
                      <c:pt idx="280">
                        <c:v>0.50000000000000011</c:v>
                      </c:pt>
                      <c:pt idx="281">
                        <c:v>0.47500000000000009</c:v>
                      </c:pt>
                      <c:pt idx="282">
                        <c:v>0.50000000000000011</c:v>
                      </c:pt>
                      <c:pt idx="283">
                        <c:v>0.45000000000000012</c:v>
                      </c:pt>
                      <c:pt idx="284">
                        <c:v>0.50000000000000011</c:v>
                      </c:pt>
                      <c:pt idx="285">
                        <c:v>0.50000000000000011</c:v>
                      </c:pt>
                      <c:pt idx="286">
                        <c:v>0.50000000000000011</c:v>
                      </c:pt>
                      <c:pt idx="287">
                        <c:v>0.47500000000000009</c:v>
                      </c:pt>
                      <c:pt idx="288">
                        <c:v>0.45000000000000012</c:v>
                      </c:pt>
                      <c:pt idx="289">
                        <c:v>0.4250000000000001</c:v>
                      </c:pt>
                      <c:pt idx="290">
                        <c:v>0.40000000000000008</c:v>
                      </c:pt>
                      <c:pt idx="291">
                        <c:v>0.47500000000000009</c:v>
                      </c:pt>
                      <c:pt idx="292">
                        <c:v>0.50000000000000011</c:v>
                      </c:pt>
                      <c:pt idx="293">
                        <c:v>0.50000000000000011</c:v>
                      </c:pt>
                      <c:pt idx="294">
                        <c:v>0.45000000000000012</c:v>
                      </c:pt>
                      <c:pt idx="295">
                        <c:v>0.4250000000000001</c:v>
                      </c:pt>
                      <c:pt idx="296">
                        <c:v>0.4250000000000001</c:v>
                      </c:pt>
                      <c:pt idx="297">
                        <c:v>0.47500000000000009</c:v>
                      </c:pt>
                      <c:pt idx="298">
                        <c:v>0.47500000000000009</c:v>
                      </c:pt>
                      <c:pt idx="299">
                        <c:v>0.50000000000000011</c:v>
                      </c:pt>
                      <c:pt idx="300">
                        <c:v>0.47500000000000009</c:v>
                      </c:pt>
                      <c:pt idx="301">
                        <c:v>0.45000000000000012</c:v>
                      </c:pt>
                      <c:pt idx="302">
                        <c:v>0.50000000000000011</c:v>
                      </c:pt>
                      <c:pt idx="303">
                        <c:v>0.45000000000000012</c:v>
                      </c:pt>
                      <c:pt idx="304">
                        <c:v>0.50000000000000011</c:v>
                      </c:pt>
                      <c:pt idx="305">
                        <c:v>0.47500000000000009</c:v>
                      </c:pt>
                      <c:pt idx="306">
                        <c:v>0.50000000000000011</c:v>
                      </c:pt>
                      <c:pt idx="307">
                        <c:v>0.45000000000000012</c:v>
                      </c:pt>
                      <c:pt idx="308">
                        <c:v>0.50000000000000011</c:v>
                      </c:pt>
                      <c:pt idx="309">
                        <c:v>0.4250000000000001</c:v>
                      </c:pt>
                      <c:pt idx="310">
                        <c:v>0.45000000000000012</c:v>
                      </c:pt>
                      <c:pt idx="311">
                        <c:v>0.47500000000000009</c:v>
                      </c:pt>
                      <c:pt idx="312">
                        <c:v>0.47500000000000009</c:v>
                      </c:pt>
                      <c:pt idx="313">
                        <c:v>0.50000000000000011</c:v>
                      </c:pt>
                      <c:pt idx="314">
                        <c:v>0.50000000000000011</c:v>
                      </c:pt>
                      <c:pt idx="315">
                        <c:v>0.50000000000000011</c:v>
                      </c:pt>
                      <c:pt idx="316">
                        <c:v>0.45000000000000012</c:v>
                      </c:pt>
                      <c:pt idx="317">
                        <c:v>0.45000000000000012</c:v>
                      </c:pt>
                      <c:pt idx="318">
                        <c:v>0.47500000000000009</c:v>
                      </c:pt>
                      <c:pt idx="319">
                        <c:v>0.4250000000000001</c:v>
                      </c:pt>
                      <c:pt idx="320">
                        <c:v>0.50000000000000011</c:v>
                      </c:pt>
                      <c:pt idx="321">
                        <c:v>0.47500000000000009</c:v>
                      </c:pt>
                      <c:pt idx="322">
                        <c:v>0.50000000000000011</c:v>
                      </c:pt>
                      <c:pt idx="323">
                        <c:v>0.50000000000000011</c:v>
                      </c:pt>
                      <c:pt idx="324">
                        <c:v>0.47500000000000009</c:v>
                      </c:pt>
                      <c:pt idx="325">
                        <c:v>0.47500000000000009</c:v>
                      </c:pt>
                      <c:pt idx="326">
                        <c:v>0.45000000000000012</c:v>
                      </c:pt>
                      <c:pt idx="327">
                        <c:v>0.50000000000000011</c:v>
                      </c:pt>
                      <c:pt idx="328">
                        <c:v>0.50000000000000011</c:v>
                      </c:pt>
                      <c:pt idx="329">
                        <c:v>0.47500000000000009</c:v>
                      </c:pt>
                      <c:pt idx="330">
                        <c:v>0.50000000000000011</c:v>
                      </c:pt>
                      <c:pt idx="331">
                        <c:v>0.47500000000000009</c:v>
                      </c:pt>
                      <c:pt idx="332">
                        <c:v>0.47500000000000009</c:v>
                      </c:pt>
                      <c:pt idx="333">
                        <c:v>0.50000000000000011</c:v>
                      </c:pt>
                      <c:pt idx="334">
                        <c:v>0.45000000000000012</c:v>
                      </c:pt>
                      <c:pt idx="335">
                        <c:v>0.50000000000000011</c:v>
                      </c:pt>
                      <c:pt idx="336">
                        <c:v>0.50000000000000011</c:v>
                      </c:pt>
                      <c:pt idx="337">
                        <c:v>0.47500000000000009</c:v>
                      </c:pt>
                      <c:pt idx="338">
                        <c:v>0.50000000000000011</c:v>
                      </c:pt>
                      <c:pt idx="339">
                        <c:v>0.50000000000000011</c:v>
                      </c:pt>
                      <c:pt idx="340">
                        <c:v>0.47500000000000009</c:v>
                      </c:pt>
                      <c:pt idx="341">
                        <c:v>0.50000000000000011</c:v>
                      </c:pt>
                      <c:pt idx="342">
                        <c:v>0.50000000000000011</c:v>
                      </c:pt>
                      <c:pt idx="343">
                        <c:v>0.50000000000000011</c:v>
                      </c:pt>
                      <c:pt idx="344">
                        <c:v>0.50000000000000011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5D30-405C-8A7D-774B2798B160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DATA!$H$1</c15:sqref>
                        </c15:formulaRef>
                      </c:ext>
                    </c:extLst>
                    <c:strCache>
                      <c:ptCount val="1"/>
                      <c:pt idx="0">
                        <c:v>GL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DATA!$H$2:$H$346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-0.29928853472615907</c:v>
                      </c:pt>
                      <c:pt idx="1">
                        <c:v>-0.29641332585523372</c:v>
                      </c:pt>
                      <c:pt idx="2">
                        <c:v>-0.29228560634570039</c:v>
                      </c:pt>
                      <c:pt idx="3">
                        <c:v>-0.28800678235415411</c:v>
                      </c:pt>
                      <c:pt idx="4">
                        <c:v>-0.29477679158123321</c:v>
                      </c:pt>
                      <c:pt idx="5">
                        <c:v>-0.32931071774829768</c:v>
                      </c:pt>
                      <c:pt idx="6">
                        <c:v>-0.34130052097852831</c:v>
                      </c:pt>
                      <c:pt idx="7">
                        <c:v>-0.29821427959420888</c:v>
                      </c:pt>
                      <c:pt idx="8">
                        <c:v>-0.29384090413870112</c:v>
                      </c:pt>
                      <c:pt idx="9">
                        <c:v>-0.28873932881128539</c:v>
                      </c:pt>
                      <c:pt idx="10">
                        <c:v>-0.31497735170843377</c:v>
                      </c:pt>
                      <c:pt idx="11">
                        <c:v>-0.32586488115041939</c:v>
                      </c:pt>
                      <c:pt idx="12">
                        <c:v>-0.33074615592422602</c:v>
                      </c:pt>
                      <c:pt idx="13">
                        <c:v>-0.33237204289154221</c:v>
                      </c:pt>
                      <c:pt idx="14">
                        <c:v>-0.32344269196072689</c:v>
                      </c:pt>
                      <c:pt idx="15">
                        <c:v>-0.33593010701865822</c:v>
                      </c:pt>
                      <c:pt idx="16">
                        <c:v>-0.29986045739798151</c:v>
                      </c:pt>
                      <c:pt idx="17">
                        <c:v>-0.31437014480173181</c:v>
                      </c:pt>
                      <c:pt idx="18">
                        <c:v>-0.31381489169571181</c:v>
                      </c:pt>
                      <c:pt idx="19">
                        <c:v>-0.36655591053870568</c:v>
                      </c:pt>
                      <c:pt idx="20">
                        <c:v>-0.31062521090523809</c:v>
                      </c:pt>
                      <c:pt idx="21">
                        <c:v>-0.3086742885041236</c:v>
                      </c:pt>
                      <c:pt idx="22">
                        <c:v>-0.28542892811275422</c:v>
                      </c:pt>
                      <c:pt idx="23">
                        <c:v>-0.32382091637053101</c:v>
                      </c:pt>
                      <c:pt idx="24">
                        <c:v>-0.29967534670310592</c:v>
                      </c:pt>
                      <c:pt idx="25">
                        <c:v>-0.32991912264928658</c:v>
                      </c:pt>
                      <c:pt idx="26">
                        <c:v>-0.33630030829022489</c:v>
                      </c:pt>
                      <c:pt idx="27">
                        <c:v>-0.32220676552886118</c:v>
                      </c:pt>
                      <c:pt idx="28">
                        <c:v>-0.30673895865959372</c:v>
                      </c:pt>
                      <c:pt idx="29">
                        <c:v>-0.31155408363591341</c:v>
                      </c:pt>
                      <c:pt idx="30">
                        <c:v>-0.29886649828954148</c:v>
                      </c:pt>
                      <c:pt idx="31">
                        <c:v>-0.29559337724423429</c:v>
                      </c:pt>
                      <c:pt idx="32">
                        <c:v>-0.34716460818949629</c:v>
                      </c:pt>
                      <c:pt idx="33">
                        <c:v>-0.31826147716304648</c:v>
                      </c:pt>
                      <c:pt idx="34">
                        <c:v>-0.30564223822999992</c:v>
                      </c:pt>
                      <c:pt idx="35">
                        <c:v>-0.34022881304310643</c:v>
                      </c:pt>
                      <c:pt idx="36">
                        <c:v>-0.33792563000380232</c:v>
                      </c:pt>
                      <c:pt idx="37">
                        <c:v>-0.32203772779199191</c:v>
                      </c:pt>
                      <c:pt idx="38">
                        <c:v>-0.30690235182036218</c:v>
                      </c:pt>
                      <c:pt idx="39">
                        <c:v>-0.29894779215242728</c:v>
                      </c:pt>
                      <c:pt idx="40">
                        <c:v>-0.29397405411413929</c:v>
                      </c:pt>
                      <c:pt idx="41">
                        <c:v>-0.33989073940118608</c:v>
                      </c:pt>
                      <c:pt idx="42">
                        <c:v>-0.34167699515656119</c:v>
                      </c:pt>
                      <c:pt idx="43">
                        <c:v>-0.30990513557851068</c:v>
                      </c:pt>
                      <c:pt idx="44">
                        <c:v>-0.36077954260150591</c:v>
                      </c:pt>
                      <c:pt idx="45">
                        <c:v>-0.36677050072153961</c:v>
                      </c:pt>
                      <c:pt idx="46">
                        <c:v>-0.29948982661786522</c:v>
                      </c:pt>
                      <c:pt idx="47">
                        <c:v>-0.28605953590051142</c:v>
                      </c:pt>
                      <c:pt idx="48">
                        <c:v>-0.30802291875678728</c:v>
                      </c:pt>
                      <c:pt idx="49">
                        <c:v>-0.32040584500155939</c:v>
                      </c:pt>
                      <c:pt idx="50">
                        <c:v>-0.31264257230767889</c:v>
                      </c:pt>
                      <c:pt idx="51">
                        <c:v>-0.33010776626405658</c:v>
                      </c:pt>
                      <c:pt idx="52">
                        <c:v>-0.32993278900653961</c:v>
                      </c:pt>
                      <c:pt idx="53">
                        <c:v>-0.33050185757937278</c:v>
                      </c:pt>
                      <c:pt idx="54">
                        <c:v>-0.32217747736894248</c:v>
                      </c:pt>
                      <c:pt idx="55">
                        <c:v>-0.36258628106513241</c:v>
                      </c:pt>
                      <c:pt idx="56">
                        <c:v>-0.35067122724618288</c:v>
                      </c:pt>
                      <c:pt idx="57">
                        <c:v>-0.29850624290242861</c:v>
                      </c:pt>
                      <c:pt idx="58">
                        <c:v>-0.362233311126122</c:v>
                      </c:pt>
                      <c:pt idx="59">
                        <c:v>-0.32143826255536467</c:v>
                      </c:pt>
                      <c:pt idx="60">
                        <c:v>-0.29546375925168528</c:v>
                      </c:pt>
                      <c:pt idx="61">
                        <c:v>-0.35223170196321091</c:v>
                      </c:pt>
                      <c:pt idx="62">
                        <c:v>-0.29708868498933327</c:v>
                      </c:pt>
                      <c:pt idx="63">
                        <c:v>-0.30728359381033421</c:v>
                      </c:pt>
                      <c:pt idx="64">
                        <c:v>-0.30413405863118648</c:v>
                      </c:pt>
                      <c:pt idx="65">
                        <c:v>-0.29583334985113829</c:v>
                      </c:pt>
                      <c:pt idx="66">
                        <c:v>-0.32242523267184708</c:v>
                      </c:pt>
                      <c:pt idx="67">
                        <c:v>-0.32667985115017473</c:v>
                      </c:pt>
                      <c:pt idx="68">
                        <c:v>-0.34880068575055923</c:v>
                      </c:pt>
                      <c:pt idx="69">
                        <c:v>-0.32744688054697407</c:v>
                      </c:pt>
                      <c:pt idx="70">
                        <c:v>-0.37680028622977169</c:v>
                      </c:pt>
                      <c:pt idx="71">
                        <c:v>-0.30808971469859081</c:v>
                      </c:pt>
                      <c:pt idx="72">
                        <c:v>-0.33248973276812782</c:v>
                      </c:pt>
                      <c:pt idx="73">
                        <c:v>-0.30926035942963281</c:v>
                      </c:pt>
                      <c:pt idx="74">
                        <c:v>-0.3049852161591442</c:v>
                      </c:pt>
                      <c:pt idx="75">
                        <c:v>-0.29700984205097042</c:v>
                      </c:pt>
                      <c:pt idx="76">
                        <c:v>-0.29550559171697438</c:v>
                      </c:pt>
                      <c:pt idx="77">
                        <c:v>-0.31134302258669072</c:v>
                      </c:pt>
                      <c:pt idx="78">
                        <c:v>-0.31086814338834762</c:v>
                      </c:pt>
                      <c:pt idx="79">
                        <c:v>-0.34542863197246199</c:v>
                      </c:pt>
                      <c:pt idx="80">
                        <c:v>-0.30656114083818758</c:v>
                      </c:pt>
                      <c:pt idx="81">
                        <c:v>-0.30434990680150698</c:v>
                      </c:pt>
                      <c:pt idx="82">
                        <c:v>-0.32803312892815478</c:v>
                      </c:pt>
                      <c:pt idx="83">
                        <c:v>-0.32420278669975738</c:v>
                      </c:pt>
                      <c:pt idx="84">
                        <c:v>-0.29040774945409348</c:v>
                      </c:pt>
                      <c:pt idx="85">
                        <c:v>-0.29509360198779427</c:v>
                      </c:pt>
                      <c:pt idx="86">
                        <c:v>-0.30970728544467357</c:v>
                      </c:pt>
                      <c:pt idx="87">
                        <c:v>-0.35594775844666948</c:v>
                      </c:pt>
                      <c:pt idx="88">
                        <c:v>-0.32604871859864382</c:v>
                      </c:pt>
                      <c:pt idx="89">
                        <c:v>-0.31937205537830238</c:v>
                      </c:pt>
                      <c:pt idx="90">
                        <c:v>-0.30392194238276282</c:v>
                      </c:pt>
                      <c:pt idx="91">
                        <c:v>-0.28907790388036858</c:v>
                      </c:pt>
                      <c:pt idx="92">
                        <c:v>-0.31919763388144418</c:v>
                      </c:pt>
                      <c:pt idx="93">
                        <c:v>-0.30759617313870707</c:v>
                      </c:pt>
                      <c:pt idx="94">
                        <c:v>-0.39182406001240372</c:v>
                      </c:pt>
                      <c:pt idx="95">
                        <c:v>-0.38510324215784492</c:v>
                      </c:pt>
                      <c:pt idx="96">
                        <c:v>-0.31925528635466799</c:v>
                      </c:pt>
                      <c:pt idx="97">
                        <c:v>-0.3211069053389064</c:v>
                      </c:pt>
                      <c:pt idx="98">
                        <c:v>-0.37061672288671588</c:v>
                      </c:pt>
                      <c:pt idx="99">
                        <c:v>-0.33324108713544298</c:v>
                      </c:pt>
                      <c:pt idx="100">
                        <c:v>-0.30407007491961657</c:v>
                      </c:pt>
                      <c:pt idx="101">
                        <c:v>-0.29951113206508501</c:v>
                      </c:pt>
                      <c:pt idx="102">
                        <c:v>-0.3269357966010169</c:v>
                      </c:pt>
                      <c:pt idx="103">
                        <c:v>-0.30053126555486459</c:v>
                      </c:pt>
                      <c:pt idx="104">
                        <c:v>-0.29087221713530381</c:v>
                      </c:pt>
                      <c:pt idx="105">
                        <c:v>-0.29932061328969789</c:v>
                      </c:pt>
                      <c:pt idx="106">
                        <c:v>-0.33792082255856931</c:v>
                      </c:pt>
                      <c:pt idx="107">
                        <c:v>-0.30411678811378101</c:v>
                      </c:pt>
                      <c:pt idx="108">
                        <c:v>-0.33737251492471287</c:v>
                      </c:pt>
                      <c:pt idx="109">
                        <c:v>-0.3710181640269461</c:v>
                      </c:pt>
                      <c:pt idx="110">
                        <c:v>-0.33235818609737322</c:v>
                      </c:pt>
                      <c:pt idx="111">
                        <c:v>-0.2924415117364294</c:v>
                      </c:pt>
                      <c:pt idx="112">
                        <c:v>-0.3492490582837906</c:v>
                      </c:pt>
                      <c:pt idx="113">
                        <c:v>-0.31155949291232871</c:v>
                      </c:pt>
                      <c:pt idx="114">
                        <c:v>-0.31862000044454503</c:v>
                      </c:pt>
                      <c:pt idx="115">
                        <c:v>-0.29223363372576122</c:v>
                      </c:pt>
                      <c:pt idx="116">
                        <c:v>-0.3088057365728698</c:v>
                      </c:pt>
                      <c:pt idx="117">
                        <c:v>-0.35111182252770767</c:v>
                      </c:pt>
                      <c:pt idx="118">
                        <c:v>-0.33349653658178008</c:v>
                      </c:pt>
                      <c:pt idx="119">
                        <c:v>-0.36289874680748652</c:v>
                      </c:pt>
                      <c:pt idx="120">
                        <c:v>-0.36149695838224888</c:v>
                      </c:pt>
                      <c:pt idx="121">
                        <c:v>-0.31722226711540102</c:v>
                      </c:pt>
                      <c:pt idx="122">
                        <c:v>-0.38604264850197539</c:v>
                      </c:pt>
                      <c:pt idx="123">
                        <c:v>-0.31737544719024058</c:v>
                      </c:pt>
                      <c:pt idx="124">
                        <c:v>-0.33047590733866272</c:v>
                      </c:pt>
                      <c:pt idx="125">
                        <c:v>-0.33799933937983262</c:v>
                      </c:pt>
                      <c:pt idx="126">
                        <c:v>-0.32276218226065012</c:v>
                      </c:pt>
                      <c:pt idx="127">
                        <c:v>-0.31715767826707802</c:v>
                      </c:pt>
                      <c:pt idx="128">
                        <c:v>-0.2990773786665315</c:v>
                      </c:pt>
                      <c:pt idx="129">
                        <c:v>-0.28986851142518327</c:v>
                      </c:pt>
                      <c:pt idx="130">
                        <c:v>-0.30170398103260793</c:v>
                      </c:pt>
                      <c:pt idx="131">
                        <c:v>-0.31613136104312822</c:v>
                      </c:pt>
                      <c:pt idx="132">
                        <c:v>-0.3095239256565403</c:v>
                      </c:pt>
                      <c:pt idx="133">
                        <c:v>-0.30305442356506868</c:v>
                      </c:pt>
                      <c:pt idx="134">
                        <c:v>-0.30631525497304318</c:v>
                      </c:pt>
                      <c:pt idx="135">
                        <c:v>-0.32223681487940148</c:v>
                      </c:pt>
                      <c:pt idx="136">
                        <c:v>-0.32897612026964568</c:v>
                      </c:pt>
                      <c:pt idx="137">
                        <c:v>-0.3001459330460321</c:v>
                      </c:pt>
                      <c:pt idx="138">
                        <c:v>-0.30690175115804941</c:v>
                      </c:pt>
                      <c:pt idx="139">
                        <c:v>-0.30054010038688439</c:v>
                      </c:pt>
                      <c:pt idx="140">
                        <c:v>-0.30655382093591749</c:v>
                      </c:pt>
                      <c:pt idx="141">
                        <c:v>-0.29727230777202251</c:v>
                      </c:pt>
                      <c:pt idx="142">
                        <c:v>-0.32995150263322159</c:v>
                      </c:pt>
                      <c:pt idx="143">
                        <c:v>-0.38134677337970052</c:v>
                      </c:pt>
                      <c:pt idx="144">
                        <c:v>-0.39026255365799578</c:v>
                      </c:pt>
                      <c:pt idx="145">
                        <c:v>-0.40421951737690698</c:v>
                      </c:pt>
                      <c:pt idx="146">
                        <c:v>-0.31436342928094868</c:v>
                      </c:pt>
                      <c:pt idx="147">
                        <c:v>-0.35680535402990537</c:v>
                      </c:pt>
                      <c:pt idx="148">
                        <c:v>-0.3675306848780906</c:v>
                      </c:pt>
                      <c:pt idx="149">
                        <c:v>-0.33899585122382447</c:v>
                      </c:pt>
                      <c:pt idx="150">
                        <c:v>-0.34814842922845729</c:v>
                      </c:pt>
                      <c:pt idx="151">
                        <c:v>-0.30745534905715571</c:v>
                      </c:pt>
                      <c:pt idx="152">
                        <c:v>-0.34236198901521669</c:v>
                      </c:pt>
                      <c:pt idx="153">
                        <c:v>-0.31717000338224638</c:v>
                      </c:pt>
                      <c:pt idx="154">
                        <c:v>-0.3095250471813813</c:v>
                      </c:pt>
                      <c:pt idx="155">
                        <c:v>-0.35502464545115592</c:v>
                      </c:pt>
                      <c:pt idx="156">
                        <c:v>-0.31526974218089521</c:v>
                      </c:pt>
                      <c:pt idx="157">
                        <c:v>-0.31000831005763269</c:v>
                      </c:pt>
                      <c:pt idx="158">
                        <c:v>-0.36507754260491693</c:v>
                      </c:pt>
                      <c:pt idx="159">
                        <c:v>-0.30248953499053322</c:v>
                      </c:pt>
                      <c:pt idx="160">
                        <c:v>-0.30406497790312592</c:v>
                      </c:pt>
                      <c:pt idx="161">
                        <c:v>-0.30030368691368098</c:v>
                      </c:pt>
                      <c:pt idx="162">
                        <c:v>-0.31262525130030561</c:v>
                      </c:pt>
                      <c:pt idx="163">
                        <c:v>-0.33260848397153708</c:v>
                      </c:pt>
                      <c:pt idx="164">
                        <c:v>-0.29883075371474099</c:v>
                      </c:pt>
                      <c:pt idx="165">
                        <c:v>-0.30686040664209641</c:v>
                      </c:pt>
                      <c:pt idx="166">
                        <c:v>-0.29709915338260912</c:v>
                      </c:pt>
                      <c:pt idx="167">
                        <c:v>-0.36116154286024299</c:v>
                      </c:pt>
                      <c:pt idx="168">
                        <c:v>-0.29268756498464649</c:v>
                      </c:pt>
                      <c:pt idx="169">
                        <c:v>-0.29969143860393999</c:v>
                      </c:pt>
                      <c:pt idx="170">
                        <c:v>-0.3061481285432599</c:v>
                      </c:pt>
                      <c:pt idx="171">
                        <c:v>-0.32380432419228627</c:v>
                      </c:pt>
                      <c:pt idx="172">
                        <c:v>-0.304038595933946</c:v>
                      </c:pt>
                      <c:pt idx="173">
                        <c:v>-0.31767109571187818</c:v>
                      </c:pt>
                      <c:pt idx="174">
                        <c:v>-0.32622837692608542</c:v>
                      </c:pt>
                      <c:pt idx="175">
                        <c:v>-0.31923809440629652</c:v>
                      </c:pt>
                      <c:pt idx="176">
                        <c:v>-0.33148039378319888</c:v>
                      </c:pt>
                      <c:pt idx="177">
                        <c:v>-0.38248324435730302</c:v>
                      </c:pt>
                      <c:pt idx="178">
                        <c:v>-0.3324310656107059</c:v>
                      </c:pt>
                      <c:pt idx="179">
                        <c:v>-0.38511291101378298</c:v>
                      </c:pt>
                      <c:pt idx="180">
                        <c:v>-0.37463442328151508</c:v>
                      </c:pt>
                      <c:pt idx="181">
                        <c:v>-0.4128351330150597</c:v>
                      </c:pt>
                      <c:pt idx="182">
                        <c:v>-0.34468197911278692</c:v>
                      </c:pt>
                      <c:pt idx="183">
                        <c:v>-0.33136012072623089</c:v>
                      </c:pt>
                      <c:pt idx="184">
                        <c:v>-0.31014542615351992</c:v>
                      </c:pt>
                      <c:pt idx="185">
                        <c:v>-0.32882764951543741</c:v>
                      </c:pt>
                      <c:pt idx="186">
                        <c:v>-0.35566445989127082</c:v>
                      </c:pt>
                      <c:pt idx="187">
                        <c:v>-0.32196464140452008</c:v>
                      </c:pt>
                      <c:pt idx="188">
                        <c:v>-0.31027334270220658</c:v>
                      </c:pt>
                      <c:pt idx="189">
                        <c:v>-0.31410291735120133</c:v>
                      </c:pt>
                      <c:pt idx="190">
                        <c:v>-0.3057173778940605</c:v>
                      </c:pt>
                      <c:pt idx="191">
                        <c:v>-0.34028298691219661</c:v>
                      </c:pt>
                      <c:pt idx="192">
                        <c:v>-0.36851284387866018</c:v>
                      </c:pt>
                      <c:pt idx="193">
                        <c:v>-0.35652110763474282</c:v>
                      </c:pt>
                      <c:pt idx="194">
                        <c:v>-0.30228310466424269</c:v>
                      </c:pt>
                      <c:pt idx="195">
                        <c:v>-0.32741603276793357</c:v>
                      </c:pt>
                      <c:pt idx="196">
                        <c:v>-0.3089910082111107</c:v>
                      </c:pt>
                      <c:pt idx="197">
                        <c:v>-0.32524639146542711</c:v>
                      </c:pt>
                      <c:pt idx="198">
                        <c:v>-0.35749150338927471</c:v>
                      </c:pt>
                      <c:pt idx="199">
                        <c:v>-0.3229020568710137</c:v>
                      </c:pt>
                      <c:pt idx="200">
                        <c:v>-0.3228248553499693</c:v>
                      </c:pt>
                      <c:pt idx="201">
                        <c:v>-0.30608207357442119</c:v>
                      </c:pt>
                      <c:pt idx="202">
                        <c:v>-0.30848292428884427</c:v>
                      </c:pt>
                      <c:pt idx="203">
                        <c:v>-0.31210971824933509</c:v>
                      </c:pt>
                      <c:pt idx="204">
                        <c:v>-0.30864795961961278</c:v>
                      </c:pt>
                      <c:pt idx="205">
                        <c:v>-0.36016215690960962</c:v>
                      </c:pt>
                      <c:pt idx="206">
                        <c:v>-0.4349364440687804</c:v>
                      </c:pt>
                      <c:pt idx="207">
                        <c:v>-0.3152344456940952</c:v>
                      </c:pt>
                      <c:pt idx="208">
                        <c:v>-0.32548331343972592</c:v>
                      </c:pt>
                      <c:pt idx="209">
                        <c:v>-0.31818344584688951</c:v>
                      </c:pt>
                      <c:pt idx="210">
                        <c:v>-0.34128162321154681</c:v>
                      </c:pt>
                      <c:pt idx="211">
                        <c:v>-0.32206422011475588</c:v>
                      </c:pt>
                      <c:pt idx="212">
                        <c:v>-0.33832845890120028</c:v>
                      </c:pt>
                      <c:pt idx="213">
                        <c:v>-0.36368456251106451</c:v>
                      </c:pt>
                      <c:pt idx="214">
                        <c:v>-0.36670844990042178</c:v>
                      </c:pt>
                      <c:pt idx="215">
                        <c:v>-0.39942255873005023</c:v>
                      </c:pt>
                      <c:pt idx="216">
                        <c:v>-0.35086907080531132</c:v>
                      </c:pt>
                      <c:pt idx="217">
                        <c:v>-0.34180741251551261</c:v>
                      </c:pt>
                      <c:pt idx="218">
                        <c:v>-0.35178942050487372</c:v>
                      </c:pt>
                      <c:pt idx="219">
                        <c:v>-0.39352776106279391</c:v>
                      </c:pt>
                      <c:pt idx="220">
                        <c:v>-0.32573056596647909</c:v>
                      </c:pt>
                      <c:pt idx="221">
                        <c:v>-0.34565546726204838</c:v>
                      </c:pt>
                      <c:pt idx="222">
                        <c:v>-0.32276565114655748</c:v>
                      </c:pt>
                      <c:pt idx="223">
                        <c:v>-0.33450589448941243</c:v>
                      </c:pt>
                      <c:pt idx="224">
                        <c:v>-0.3797118004615605</c:v>
                      </c:pt>
                      <c:pt idx="225">
                        <c:v>-0.35133172043549799</c:v>
                      </c:pt>
                      <c:pt idx="226">
                        <c:v>-0.33953018951021358</c:v>
                      </c:pt>
                      <c:pt idx="227">
                        <c:v>-0.34175579580190879</c:v>
                      </c:pt>
                      <c:pt idx="228">
                        <c:v>-0.33658405387902057</c:v>
                      </c:pt>
                      <c:pt idx="229">
                        <c:v>-0.3076388624782016</c:v>
                      </c:pt>
                      <c:pt idx="230">
                        <c:v>-0.33817433483917902</c:v>
                      </c:pt>
                      <c:pt idx="231">
                        <c:v>-0.3146540848241326</c:v>
                      </c:pt>
                      <c:pt idx="232">
                        <c:v>-0.31541020656962709</c:v>
                      </c:pt>
                      <c:pt idx="233">
                        <c:v>-0.39248899199274062</c:v>
                      </c:pt>
                      <c:pt idx="234">
                        <c:v>-0.36897147489467658</c:v>
                      </c:pt>
                      <c:pt idx="235">
                        <c:v>-0.37480055639945498</c:v>
                      </c:pt>
                      <c:pt idx="236">
                        <c:v>-0.37772109874095072</c:v>
                      </c:pt>
                      <c:pt idx="237">
                        <c:v>-0.3710510822599673</c:v>
                      </c:pt>
                      <c:pt idx="238">
                        <c:v>-0.33556955918938408</c:v>
                      </c:pt>
                      <c:pt idx="239">
                        <c:v>-0.33378757818424992</c:v>
                      </c:pt>
                      <c:pt idx="240">
                        <c:v>-0.3810433945288132</c:v>
                      </c:pt>
                      <c:pt idx="241">
                        <c:v>-0.36786567731931008</c:v>
                      </c:pt>
                      <c:pt idx="242">
                        <c:v>-0.37095120072721949</c:v>
                      </c:pt>
                      <c:pt idx="243">
                        <c:v>-0.39431480046597223</c:v>
                      </c:pt>
                      <c:pt idx="244">
                        <c:v>-0.32232876775843172</c:v>
                      </c:pt>
                      <c:pt idx="245">
                        <c:v>-0.3334011312902625</c:v>
                      </c:pt>
                      <c:pt idx="246">
                        <c:v>-0.32423202646425509</c:v>
                      </c:pt>
                      <c:pt idx="247">
                        <c:v>-0.34823077373633993</c:v>
                      </c:pt>
                      <c:pt idx="248">
                        <c:v>-0.32726256254973229</c:v>
                      </c:pt>
                      <c:pt idx="249">
                        <c:v>-0.34281631162254911</c:v>
                      </c:pt>
                      <c:pt idx="250">
                        <c:v>-0.31788284466802003</c:v>
                      </c:pt>
                      <c:pt idx="251">
                        <c:v>-0.33218880257336642</c:v>
                      </c:pt>
                      <c:pt idx="252">
                        <c:v>-0.32385612218711118</c:v>
                      </c:pt>
                      <c:pt idx="253">
                        <c:v>-0.32400862126059948</c:v>
                      </c:pt>
                      <c:pt idx="254">
                        <c:v>-0.41675756908791861</c:v>
                      </c:pt>
                      <c:pt idx="255">
                        <c:v>-0.39174940276504339</c:v>
                      </c:pt>
                      <c:pt idx="256">
                        <c:v>-0.34572673343948418</c:v>
                      </c:pt>
                      <c:pt idx="257">
                        <c:v>-0.39921522731120967</c:v>
                      </c:pt>
                      <c:pt idx="258">
                        <c:v>-0.41795072078297402</c:v>
                      </c:pt>
                      <c:pt idx="259">
                        <c:v>-0.41681136898270132</c:v>
                      </c:pt>
                      <c:pt idx="260">
                        <c:v>-0.37264921070834062</c:v>
                      </c:pt>
                      <c:pt idx="261">
                        <c:v>-0.33574329683211351</c:v>
                      </c:pt>
                      <c:pt idx="262">
                        <c:v>-0.3880727752051083</c:v>
                      </c:pt>
                      <c:pt idx="263">
                        <c:v>-0.34358646987355529</c:v>
                      </c:pt>
                      <c:pt idx="264">
                        <c:v>-0.33314545033329068</c:v>
                      </c:pt>
                      <c:pt idx="265">
                        <c:v>-0.35709839437018859</c:v>
                      </c:pt>
                      <c:pt idx="266">
                        <c:v>-0.3364758915893642</c:v>
                      </c:pt>
                      <c:pt idx="267">
                        <c:v>-0.33552102832282671</c:v>
                      </c:pt>
                      <c:pt idx="268">
                        <c:v>-0.35451440057451927</c:v>
                      </c:pt>
                      <c:pt idx="269">
                        <c:v>-0.33619625478813481</c:v>
                      </c:pt>
                      <c:pt idx="270">
                        <c:v>-0.32905506650608979</c:v>
                      </c:pt>
                      <c:pt idx="271">
                        <c:v>-0.35129873343071688</c:v>
                      </c:pt>
                      <c:pt idx="272">
                        <c:v>-0.42907792993824678</c:v>
                      </c:pt>
                      <c:pt idx="273">
                        <c:v>-0.35379220148620399</c:v>
                      </c:pt>
                      <c:pt idx="274">
                        <c:v>-0.35177947413454008</c:v>
                      </c:pt>
                      <c:pt idx="275">
                        <c:v>-0.37231402776458822</c:v>
                      </c:pt>
                      <c:pt idx="276">
                        <c:v>-0.42982118719752899</c:v>
                      </c:pt>
                      <c:pt idx="277">
                        <c:v>-0.35590888935029241</c:v>
                      </c:pt>
                      <c:pt idx="278">
                        <c:v>-0.35777248242909288</c:v>
                      </c:pt>
                      <c:pt idx="279">
                        <c:v>-0.35566370856473739</c:v>
                      </c:pt>
                      <c:pt idx="280">
                        <c:v>-0.35146574512518391</c:v>
                      </c:pt>
                      <c:pt idx="281">
                        <c:v>-0.34215782710192683</c:v>
                      </c:pt>
                      <c:pt idx="282">
                        <c:v>-0.3470809330988498</c:v>
                      </c:pt>
                      <c:pt idx="283">
                        <c:v>-0.36830794605624823</c:v>
                      </c:pt>
                      <c:pt idx="284">
                        <c:v>-0.33939228247323427</c:v>
                      </c:pt>
                      <c:pt idx="285">
                        <c:v>-0.38222087356172979</c:v>
                      </c:pt>
                      <c:pt idx="286">
                        <c:v>-0.33650175567297319</c:v>
                      </c:pt>
                      <c:pt idx="287">
                        <c:v>-0.37047955967942592</c:v>
                      </c:pt>
                      <c:pt idx="288">
                        <c:v>-0.42273898073940858</c:v>
                      </c:pt>
                      <c:pt idx="289">
                        <c:v>-0.40564733648208501</c:v>
                      </c:pt>
                      <c:pt idx="290">
                        <c:v>-0.43519832246870932</c:v>
                      </c:pt>
                      <c:pt idx="291">
                        <c:v>-0.40365751935213717</c:v>
                      </c:pt>
                      <c:pt idx="292">
                        <c:v>-0.35797739781784799</c:v>
                      </c:pt>
                      <c:pt idx="293">
                        <c:v>-0.3714257882165235</c:v>
                      </c:pt>
                      <c:pt idx="294">
                        <c:v>-0.38405234609271233</c:v>
                      </c:pt>
                      <c:pt idx="295">
                        <c:v>-0.45142858903104971</c:v>
                      </c:pt>
                      <c:pt idx="296">
                        <c:v>-0.4362124377609522</c:v>
                      </c:pt>
                      <c:pt idx="297">
                        <c:v>-0.41868595145066401</c:v>
                      </c:pt>
                      <c:pt idx="298">
                        <c:v>-0.41892743138158117</c:v>
                      </c:pt>
                      <c:pt idx="299">
                        <c:v>-0.36960090227538878</c:v>
                      </c:pt>
                      <c:pt idx="300">
                        <c:v>-0.42636633855845041</c:v>
                      </c:pt>
                      <c:pt idx="301">
                        <c:v>-0.4291013514539106</c:v>
                      </c:pt>
                      <c:pt idx="302">
                        <c:v>-0.35351701096528387</c:v>
                      </c:pt>
                      <c:pt idx="303">
                        <c:v>-0.39987002956758921</c:v>
                      </c:pt>
                      <c:pt idx="304">
                        <c:v>-0.38291591652630252</c:v>
                      </c:pt>
                      <c:pt idx="305">
                        <c:v>-0.36802003107934489</c:v>
                      </c:pt>
                      <c:pt idx="306">
                        <c:v>-0.3672452655024312</c:v>
                      </c:pt>
                      <c:pt idx="307">
                        <c:v>-0.42075321829134721</c:v>
                      </c:pt>
                      <c:pt idx="308">
                        <c:v>-0.42407672879892999</c:v>
                      </c:pt>
                      <c:pt idx="309">
                        <c:v>-0.43487330174015959</c:v>
                      </c:pt>
                      <c:pt idx="310">
                        <c:v>-0.43046419429354721</c:v>
                      </c:pt>
                      <c:pt idx="311">
                        <c:v>-0.40360316122204232</c:v>
                      </c:pt>
                      <c:pt idx="312">
                        <c:v>-0.38380597613494422</c:v>
                      </c:pt>
                      <c:pt idx="313">
                        <c:v>-0.35694509088699361</c:v>
                      </c:pt>
                      <c:pt idx="314">
                        <c:v>-0.41335677199349868</c:v>
                      </c:pt>
                      <c:pt idx="315">
                        <c:v>-0.40998832121579731</c:v>
                      </c:pt>
                      <c:pt idx="316">
                        <c:v>-0.46307413257875402</c:v>
                      </c:pt>
                      <c:pt idx="317">
                        <c:v>-0.41483961852230239</c:v>
                      </c:pt>
                      <c:pt idx="318">
                        <c:v>-0.41527599364686912</c:v>
                      </c:pt>
                      <c:pt idx="319">
                        <c:v>-0.47457572188537261</c:v>
                      </c:pt>
                      <c:pt idx="320">
                        <c:v>-0.41227963676021601</c:v>
                      </c:pt>
                      <c:pt idx="321">
                        <c:v>-0.38581091866381462</c:v>
                      </c:pt>
                      <c:pt idx="322">
                        <c:v>-0.36965284667403792</c:v>
                      </c:pt>
                      <c:pt idx="323">
                        <c:v>-0.39876501402347492</c:v>
                      </c:pt>
                      <c:pt idx="324">
                        <c:v>-0.42032197827365891</c:v>
                      </c:pt>
                      <c:pt idx="325">
                        <c:v>-0.44665973230950939</c:v>
                      </c:pt>
                      <c:pt idx="326">
                        <c:v>-0.4329601797451037</c:v>
                      </c:pt>
                      <c:pt idx="327">
                        <c:v>-0.4351832990534934</c:v>
                      </c:pt>
                      <c:pt idx="328">
                        <c:v>-0.45399552058702319</c:v>
                      </c:pt>
                      <c:pt idx="329">
                        <c:v>-0.43748324243236247</c:v>
                      </c:pt>
                      <c:pt idx="330">
                        <c:v>-0.42180853083217679</c:v>
                      </c:pt>
                      <c:pt idx="331">
                        <c:v>-0.46773548079088562</c:v>
                      </c:pt>
                      <c:pt idx="332">
                        <c:v>-0.44334525092844151</c:v>
                      </c:pt>
                      <c:pt idx="333">
                        <c:v>-0.47029160147393512</c:v>
                      </c:pt>
                      <c:pt idx="334">
                        <c:v>-0.47084110999444378</c:v>
                      </c:pt>
                      <c:pt idx="335">
                        <c:v>-0.45378226616995582</c:v>
                      </c:pt>
                      <c:pt idx="336">
                        <c:v>-0.42374924658659369</c:v>
                      </c:pt>
                      <c:pt idx="337">
                        <c:v>-0.47524306430334562</c:v>
                      </c:pt>
                      <c:pt idx="338">
                        <c:v>-0.45496584575072768</c:v>
                      </c:pt>
                      <c:pt idx="339">
                        <c:v>-0.47922574396941009</c:v>
                      </c:pt>
                      <c:pt idx="340">
                        <c:v>-0.49857640696988348</c:v>
                      </c:pt>
                      <c:pt idx="341">
                        <c:v>-0.48490849492013771</c:v>
                      </c:pt>
                      <c:pt idx="342">
                        <c:v>-0.414469176083891</c:v>
                      </c:pt>
                      <c:pt idx="343">
                        <c:v>-0.45335117984629753</c:v>
                      </c:pt>
                      <c:pt idx="344">
                        <c:v>-0.51303410453063059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5D30-405C-8A7D-774B2798B160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DATA!$I$1</c15:sqref>
                        </c15:formulaRef>
                      </c:ext>
                    </c:extLst>
                    <c:strCache>
                      <c:ptCount val="1"/>
                      <c:pt idx="0">
                        <c:v>SLL90DEG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DATA!$I$2:$I$346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-6.9351157751164862</c:v>
                      </c:pt>
                      <c:pt idx="1">
                        <c:v>-7.1937634224375611</c:v>
                      </c:pt>
                      <c:pt idx="2">
                        <c:v>-7.6882614526669517</c:v>
                      </c:pt>
                      <c:pt idx="3">
                        <c:v>-7.4765496792177437</c:v>
                      </c:pt>
                      <c:pt idx="4">
                        <c:v>-7.6835443810464259</c:v>
                      </c:pt>
                      <c:pt idx="5">
                        <c:v>-8.2339301774922156</c:v>
                      </c:pt>
                      <c:pt idx="6">
                        <c:v>-8.2707718840547795</c:v>
                      </c:pt>
                      <c:pt idx="7">
                        <c:v>-7.9963976594396371</c:v>
                      </c:pt>
                      <c:pt idx="8">
                        <c:v>-8.8231600643079648</c:v>
                      </c:pt>
                      <c:pt idx="9">
                        <c:v>-8.6828657031300338</c:v>
                      </c:pt>
                      <c:pt idx="10">
                        <c:v>-7.7743177175418916</c:v>
                      </c:pt>
                      <c:pt idx="11">
                        <c:v>-8.3279172674586981</c:v>
                      </c:pt>
                      <c:pt idx="12">
                        <c:v>-9.4643384203034628</c:v>
                      </c:pt>
                      <c:pt idx="13">
                        <c:v>-8.9039235740051339</c:v>
                      </c:pt>
                      <c:pt idx="14">
                        <c:v>-8.019850652098981</c:v>
                      </c:pt>
                      <c:pt idx="15">
                        <c:v>-8.5697634356197696</c:v>
                      </c:pt>
                      <c:pt idx="16">
                        <c:v>-8.6362923501749211</c:v>
                      </c:pt>
                      <c:pt idx="17">
                        <c:v>-9.2026007256483915</c:v>
                      </c:pt>
                      <c:pt idx="18">
                        <c:v>-9.4474571045512263</c:v>
                      </c:pt>
                      <c:pt idx="19">
                        <c:v>-8.3291760435658624</c:v>
                      </c:pt>
                      <c:pt idx="20">
                        <c:v>-9.5627145521995871</c:v>
                      </c:pt>
                      <c:pt idx="21">
                        <c:v>-9.004780065027342</c:v>
                      </c:pt>
                      <c:pt idx="22">
                        <c:v>-10.69296286758382</c:v>
                      </c:pt>
                      <c:pt idx="23">
                        <c:v>-9.5981740038240861</c:v>
                      </c:pt>
                      <c:pt idx="24">
                        <c:v>-9.5356904319736646</c:v>
                      </c:pt>
                      <c:pt idx="25">
                        <c:v>-9.6125893684783179</c:v>
                      </c:pt>
                      <c:pt idx="26">
                        <c:v>-8.3798895641249409</c:v>
                      </c:pt>
                      <c:pt idx="27">
                        <c:v>-8.0893500151771462</c:v>
                      </c:pt>
                      <c:pt idx="28">
                        <c:v>-10.277483989183891</c:v>
                      </c:pt>
                      <c:pt idx="29">
                        <c:v>-8.7226373435684952</c:v>
                      </c:pt>
                      <c:pt idx="30">
                        <c:v>-9.7535614327230125</c:v>
                      </c:pt>
                      <c:pt idx="31">
                        <c:v>-9.5358830832532355</c:v>
                      </c:pt>
                      <c:pt idx="32">
                        <c:v>-9.1262025454802078</c:v>
                      </c:pt>
                      <c:pt idx="33">
                        <c:v>-10.169310815608521</c:v>
                      </c:pt>
                      <c:pt idx="34">
                        <c:v>-10.37167114115292</c:v>
                      </c:pt>
                      <c:pt idx="35">
                        <c:v>-8.9298519582296727</c:v>
                      </c:pt>
                      <c:pt idx="36">
                        <c:v>-9.3131353418751583</c:v>
                      </c:pt>
                      <c:pt idx="37">
                        <c:v>-9.5622962893691543</c:v>
                      </c:pt>
                      <c:pt idx="38">
                        <c:v>-9.4435885393136072</c:v>
                      </c:pt>
                      <c:pt idx="39">
                        <c:v>-9.9312872394472365</c:v>
                      </c:pt>
                      <c:pt idx="40">
                        <c:v>-10.580456740522621</c:v>
                      </c:pt>
                      <c:pt idx="41">
                        <c:v>-9.5624944486124726</c:v>
                      </c:pt>
                      <c:pt idx="42">
                        <c:v>-10.49963383037767</c:v>
                      </c:pt>
                      <c:pt idx="43">
                        <c:v>-10.04219513130913</c:v>
                      </c:pt>
                      <c:pt idx="44">
                        <c:v>-9.0253077683011895</c:v>
                      </c:pt>
                      <c:pt idx="45">
                        <c:v>-8.6831024225274867</c:v>
                      </c:pt>
                      <c:pt idx="46">
                        <c:v>-9.5626815969323111</c:v>
                      </c:pt>
                      <c:pt idx="47">
                        <c:v>-11.20911723983882</c:v>
                      </c:pt>
                      <c:pt idx="48">
                        <c:v>-10.875173794941761</c:v>
                      </c:pt>
                      <c:pt idx="49">
                        <c:v>-10.74594358035751</c:v>
                      </c:pt>
                      <c:pt idx="50">
                        <c:v>-9.7423461141791279</c:v>
                      </c:pt>
                      <c:pt idx="51">
                        <c:v>-8.7643779586904849</c:v>
                      </c:pt>
                      <c:pt idx="52">
                        <c:v>-11.504117264813051</c:v>
                      </c:pt>
                      <c:pt idx="53">
                        <c:v>-9.5945688357135879</c:v>
                      </c:pt>
                      <c:pt idx="54">
                        <c:v>-10.230153390241551</c:v>
                      </c:pt>
                      <c:pt idx="55">
                        <c:v>-10.85811447570879</c:v>
                      </c:pt>
                      <c:pt idx="56">
                        <c:v>-9.3158843700847669</c:v>
                      </c:pt>
                      <c:pt idx="57">
                        <c:v>-10.74728151796255</c:v>
                      </c:pt>
                      <c:pt idx="58">
                        <c:v>-9.64326168950587</c:v>
                      </c:pt>
                      <c:pt idx="59">
                        <c:v>-12.235533661923091</c:v>
                      </c:pt>
                      <c:pt idx="60">
                        <c:v>-10.907731043502009</c:v>
                      </c:pt>
                      <c:pt idx="61">
                        <c:v>-8.4285600062737167</c:v>
                      </c:pt>
                      <c:pt idx="62">
                        <c:v>-9.6434433348433739</c:v>
                      </c:pt>
                      <c:pt idx="63">
                        <c:v>-9.6430690332833642</c:v>
                      </c:pt>
                      <c:pt idx="64">
                        <c:v>-10.13228629718189</c:v>
                      </c:pt>
                      <c:pt idx="65">
                        <c:v>-11.48636861735198</c:v>
                      </c:pt>
                      <c:pt idx="66">
                        <c:v>-10.813098853160531</c:v>
                      </c:pt>
                      <c:pt idx="67">
                        <c:v>-9.1402850161689049</c:v>
                      </c:pt>
                      <c:pt idx="68">
                        <c:v>-9.9095574478715882</c:v>
                      </c:pt>
                      <c:pt idx="69">
                        <c:v>-9.439481078261057</c:v>
                      </c:pt>
                      <c:pt idx="70">
                        <c:v>-10.51419670212303</c:v>
                      </c:pt>
                      <c:pt idx="71">
                        <c:v>-9.7788214726749683</c:v>
                      </c:pt>
                      <c:pt idx="72">
                        <c:v>-9.0477328604014726</c:v>
                      </c:pt>
                      <c:pt idx="73">
                        <c:v>-10.99432721094195</c:v>
                      </c:pt>
                      <c:pt idx="74">
                        <c:v>-9.7790086258557878</c:v>
                      </c:pt>
                      <c:pt idx="75">
                        <c:v>-11.79814442172767</c:v>
                      </c:pt>
                      <c:pt idx="76">
                        <c:v>-9.779184768183093</c:v>
                      </c:pt>
                      <c:pt idx="77">
                        <c:v>-10.44093586720143</c:v>
                      </c:pt>
                      <c:pt idx="78">
                        <c:v>-11.070912771284069</c:v>
                      </c:pt>
                      <c:pt idx="79">
                        <c:v>-9.7786233082845566</c:v>
                      </c:pt>
                      <c:pt idx="80">
                        <c:v>-11.11238587363877</c:v>
                      </c:pt>
                      <c:pt idx="81">
                        <c:v>-11.127343947647351</c:v>
                      </c:pt>
                      <c:pt idx="82">
                        <c:v>-12.508054662672521</c:v>
                      </c:pt>
                      <c:pt idx="83">
                        <c:v>-12.61105424250424</c:v>
                      </c:pt>
                      <c:pt idx="84">
                        <c:v>-11.815664462700321</c:v>
                      </c:pt>
                      <c:pt idx="85">
                        <c:v>-13.58021315014485</c:v>
                      </c:pt>
                      <c:pt idx="86">
                        <c:v>-13.405285199635699</c:v>
                      </c:pt>
                      <c:pt idx="87">
                        <c:v>-8.7942094687298251</c:v>
                      </c:pt>
                      <c:pt idx="88">
                        <c:v>-10.189329436534869</c:v>
                      </c:pt>
                      <c:pt idx="89">
                        <c:v>-9.9713053649313252</c:v>
                      </c:pt>
                      <c:pt idx="90">
                        <c:v>-11.2883541292162</c:v>
                      </c:pt>
                      <c:pt idx="91">
                        <c:v>-13.87973606136036</c:v>
                      </c:pt>
                      <c:pt idx="92">
                        <c:v>-14.076681578037199</c:v>
                      </c:pt>
                      <c:pt idx="93">
                        <c:v>-9.9714870150443495</c:v>
                      </c:pt>
                      <c:pt idx="94">
                        <c:v>-9.1563900372278759</c:v>
                      </c:pt>
                      <c:pt idx="95">
                        <c:v>-9.5824844441944474</c:v>
                      </c:pt>
                      <c:pt idx="96">
                        <c:v>-9.971112703643696</c:v>
                      </c:pt>
                      <c:pt idx="97">
                        <c:v>-11.37989733889232</c:v>
                      </c:pt>
                      <c:pt idx="98">
                        <c:v>-10.734451334446719</c:v>
                      </c:pt>
                      <c:pt idx="99">
                        <c:v>-10.08973889780393</c:v>
                      </c:pt>
                      <c:pt idx="100">
                        <c:v>-12.140482842289529</c:v>
                      </c:pt>
                      <c:pt idx="101">
                        <c:v>-12.157756829128489</c:v>
                      </c:pt>
                      <c:pt idx="102">
                        <c:v>-10.67567977954843</c:v>
                      </c:pt>
                      <c:pt idx="103">
                        <c:v>-11.355441076940901</c:v>
                      </c:pt>
                      <c:pt idx="104">
                        <c:v>-13.87888852271977</c:v>
                      </c:pt>
                      <c:pt idx="105">
                        <c:v>-11.135959164459001</c:v>
                      </c:pt>
                      <c:pt idx="106">
                        <c:v>-12.06778048494189</c:v>
                      </c:pt>
                      <c:pt idx="107">
                        <c:v>-13.022652845065389</c:v>
                      </c:pt>
                      <c:pt idx="108">
                        <c:v>-12.647710030345189</c:v>
                      </c:pt>
                      <c:pt idx="109">
                        <c:v>-11.371233273029871</c:v>
                      </c:pt>
                      <c:pt idx="110">
                        <c:v>-9.7303236813760794</c:v>
                      </c:pt>
                      <c:pt idx="111">
                        <c:v>-12.8946870810853</c:v>
                      </c:pt>
                      <c:pt idx="112">
                        <c:v>-9.9716576543283928</c:v>
                      </c:pt>
                      <c:pt idx="113">
                        <c:v>-13.106236779263689</c:v>
                      </c:pt>
                      <c:pt idx="114">
                        <c:v>-10.22310091914135</c:v>
                      </c:pt>
                      <c:pt idx="115">
                        <c:v>-15.679879500365519</c:v>
                      </c:pt>
                      <c:pt idx="116">
                        <c:v>-13.55477146746269</c:v>
                      </c:pt>
                      <c:pt idx="117">
                        <c:v>-9.8812330325981161</c:v>
                      </c:pt>
                      <c:pt idx="118">
                        <c:v>-10.22271559131768</c:v>
                      </c:pt>
                      <c:pt idx="119">
                        <c:v>-9.438345940043618</c:v>
                      </c:pt>
                      <c:pt idx="120">
                        <c:v>-10.222913760980861</c:v>
                      </c:pt>
                      <c:pt idx="121">
                        <c:v>-10.97826645452961</c:v>
                      </c:pt>
                      <c:pt idx="122">
                        <c:v>-10.388918501310339</c:v>
                      </c:pt>
                      <c:pt idx="123">
                        <c:v>-12.42065205746934</c:v>
                      </c:pt>
                      <c:pt idx="124">
                        <c:v>-11.016958946691579</c:v>
                      </c:pt>
                      <c:pt idx="125">
                        <c:v>-11.673843985611731</c:v>
                      </c:pt>
                      <c:pt idx="126">
                        <c:v>-11.665280309557989</c:v>
                      </c:pt>
                      <c:pt idx="127">
                        <c:v>-11.646869558096769</c:v>
                      </c:pt>
                      <c:pt idx="128">
                        <c:v>-14.387935379933561</c:v>
                      </c:pt>
                      <c:pt idx="129">
                        <c:v>-14.61326452214514</c:v>
                      </c:pt>
                      <c:pt idx="130">
                        <c:v>-12.636815383676471</c:v>
                      </c:pt>
                      <c:pt idx="131">
                        <c:v>-11.48234011292406</c:v>
                      </c:pt>
                      <c:pt idx="132">
                        <c:v>-14.142410678450601</c:v>
                      </c:pt>
                      <c:pt idx="133">
                        <c:v>-13.31753820300583</c:v>
                      </c:pt>
                      <c:pt idx="134">
                        <c:v>-12.4932528205143</c:v>
                      </c:pt>
                      <c:pt idx="135">
                        <c:v>-12.06734498575409</c:v>
                      </c:pt>
                      <c:pt idx="136">
                        <c:v>-10.219162937139121</c:v>
                      </c:pt>
                      <c:pt idx="137">
                        <c:v>-13.461143422320241</c:v>
                      </c:pt>
                      <c:pt idx="138">
                        <c:v>-10.18324144994255</c:v>
                      </c:pt>
                      <c:pt idx="139">
                        <c:v>-11.247606910910481</c:v>
                      </c:pt>
                      <c:pt idx="140">
                        <c:v>-13.108510849290131</c:v>
                      </c:pt>
                      <c:pt idx="141">
                        <c:v>-15.327018880042999</c:v>
                      </c:pt>
                      <c:pt idx="142">
                        <c:v>-10.52714446618217</c:v>
                      </c:pt>
                      <c:pt idx="143">
                        <c:v>-10.6109868025486</c:v>
                      </c:pt>
                      <c:pt idx="144">
                        <c:v>-10.05159986785076</c:v>
                      </c:pt>
                      <c:pt idx="145">
                        <c:v>-9.5735112378520846</c:v>
                      </c:pt>
                      <c:pt idx="146">
                        <c:v>-11.996080755379881</c:v>
                      </c:pt>
                      <c:pt idx="147">
                        <c:v>-11.915968157883441</c:v>
                      </c:pt>
                      <c:pt idx="148">
                        <c:v>-10.66396243521009</c:v>
                      </c:pt>
                      <c:pt idx="149">
                        <c:v>-10.15197537895356</c:v>
                      </c:pt>
                      <c:pt idx="150">
                        <c:v>-13.7803214537205</c:v>
                      </c:pt>
                      <c:pt idx="151">
                        <c:v>-13.596593158165181</c:v>
                      </c:pt>
                      <c:pt idx="152">
                        <c:v>-11.247005177195369</c:v>
                      </c:pt>
                      <c:pt idx="153">
                        <c:v>-11.98108111286045</c:v>
                      </c:pt>
                      <c:pt idx="154">
                        <c:v>-12.806594700613511</c:v>
                      </c:pt>
                      <c:pt idx="155">
                        <c:v>-11.269212096079629</c:v>
                      </c:pt>
                      <c:pt idx="156">
                        <c:v>-13.09793073459212</c:v>
                      </c:pt>
                      <c:pt idx="157">
                        <c:v>-12.878506892413951</c:v>
                      </c:pt>
                      <c:pt idx="158">
                        <c:v>-9.171814765217686</c:v>
                      </c:pt>
                      <c:pt idx="159">
                        <c:v>-14.947177532767499</c:v>
                      </c:pt>
                      <c:pt idx="160">
                        <c:v>-14.68245697124607</c:v>
                      </c:pt>
                      <c:pt idx="161">
                        <c:v>-13.92308955245676</c:v>
                      </c:pt>
                      <c:pt idx="162">
                        <c:v>-11.85295515599867</c:v>
                      </c:pt>
                      <c:pt idx="163">
                        <c:v>-10.53654131071201</c:v>
                      </c:pt>
                      <c:pt idx="164">
                        <c:v>-14.128055644679341</c:v>
                      </c:pt>
                      <c:pt idx="165">
                        <c:v>-12.492207134008931</c:v>
                      </c:pt>
                      <c:pt idx="166">
                        <c:v>-15.992287416894021</c:v>
                      </c:pt>
                      <c:pt idx="167">
                        <c:v>-11.58952460210816</c:v>
                      </c:pt>
                      <c:pt idx="168">
                        <c:v>-14.804543941475229</c:v>
                      </c:pt>
                      <c:pt idx="169">
                        <c:v>-13.09709891146032</c:v>
                      </c:pt>
                      <c:pt idx="170">
                        <c:v>-11.24833200635115</c:v>
                      </c:pt>
                      <c:pt idx="171">
                        <c:v>-10.426416381413089</c:v>
                      </c:pt>
                      <c:pt idx="172">
                        <c:v>-11.809322517562819</c:v>
                      </c:pt>
                      <c:pt idx="173">
                        <c:v>-10.837954979712769</c:v>
                      </c:pt>
                      <c:pt idx="174">
                        <c:v>-10.304795259080329</c:v>
                      </c:pt>
                      <c:pt idx="175">
                        <c:v>-12.68535807809776</c:v>
                      </c:pt>
                      <c:pt idx="176">
                        <c:v>-10.49581179909619</c:v>
                      </c:pt>
                      <c:pt idx="177">
                        <c:v>-10.882079653911299</c:v>
                      </c:pt>
                      <c:pt idx="178">
                        <c:v>-11.542491440518919</c:v>
                      </c:pt>
                      <c:pt idx="179">
                        <c:v>-10.34059678624083</c:v>
                      </c:pt>
                      <c:pt idx="180">
                        <c:v>-11.546008568935839</c:v>
                      </c:pt>
                      <c:pt idx="181">
                        <c:v>-9.858124024020988</c:v>
                      </c:pt>
                      <c:pt idx="182">
                        <c:v>-12.3116651073707</c:v>
                      </c:pt>
                      <c:pt idx="183">
                        <c:v>-10.894072341065611</c:v>
                      </c:pt>
                      <c:pt idx="184">
                        <c:v>-13.212112581914649</c:v>
                      </c:pt>
                      <c:pt idx="185">
                        <c:v>-10.852845548227499</c:v>
                      </c:pt>
                      <c:pt idx="186">
                        <c:v>-13.08022618203783</c:v>
                      </c:pt>
                      <c:pt idx="187">
                        <c:v>-15.2523830379324</c:v>
                      </c:pt>
                      <c:pt idx="188">
                        <c:v>-14.277351375047919</c:v>
                      </c:pt>
                      <c:pt idx="189">
                        <c:v>-11.957106715707329</c:v>
                      </c:pt>
                      <c:pt idx="190">
                        <c:v>-13.652960554069169</c:v>
                      </c:pt>
                      <c:pt idx="191">
                        <c:v>-10.69537579343265</c:v>
                      </c:pt>
                      <c:pt idx="192">
                        <c:v>-10.540441923603449</c:v>
                      </c:pt>
                      <c:pt idx="193">
                        <c:v>-11.58447038911117</c:v>
                      </c:pt>
                      <c:pt idx="194">
                        <c:v>-12.224374964031551</c:v>
                      </c:pt>
                      <c:pt idx="195">
                        <c:v>-11.13882660393085</c:v>
                      </c:pt>
                      <c:pt idx="196">
                        <c:v>-10.32552587561096</c:v>
                      </c:pt>
                      <c:pt idx="197">
                        <c:v>-12.247045848862429</c:v>
                      </c:pt>
                      <c:pt idx="198">
                        <c:v>-10.79525586149583</c:v>
                      </c:pt>
                      <c:pt idx="199">
                        <c:v>-13.588825102474489</c:v>
                      </c:pt>
                      <c:pt idx="200">
                        <c:v>-12.24663998513453</c:v>
                      </c:pt>
                      <c:pt idx="201">
                        <c:v>-15.553023985300721</c:v>
                      </c:pt>
                      <c:pt idx="202">
                        <c:v>-14.06887757789165</c:v>
                      </c:pt>
                      <c:pt idx="203">
                        <c:v>-14.740196488120651</c:v>
                      </c:pt>
                      <c:pt idx="204">
                        <c:v>-12.947904901377219</c:v>
                      </c:pt>
                      <c:pt idx="205">
                        <c:v>-11.196429888707261</c:v>
                      </c:pt>
                      <c:pt idx="206">
                        <c:v>-9.565976185859391</c:v>
                      </c:pt>
                      <c:pt idx="207">
                        <c:v>-13.64245432228911</c:v>
                      </c:pt>
                      <c:pt idx="208">
                        <c:v>-14.34753811742786</c:v>
                      </c:pt>
                      <c:pt idx="209">
                        <c:v>-11.949357881556899</c:v>
                      </c:pt>
                      <c:pt idx="210">
                        <c:v>-10.80316380800655</c:v>
                      </c:pt>
                      <c:pt idx="211">
                        <c:v>-11.46766147892718</c:v>
                      </c:pt>
                      <c:pt idx="212">
                        <c:v>-10.555562642656559</c:v>
                      </c:pt>
                      <c:pt idx="213">
                        <c:v>-10.01885047075511</c:v>
                      </c:pt>
                      <c:pt idx="214">
                        <c:v>-10.55027129780807</c:v>
                      </c:pt>
                      <c:pt idx="215">
                        <c:v>-10.599645466002601</c:v>
                      </c:pt>
                      <c:pt idx="216">
                        <c:v>-11.83835651187392</c:v>
                      </c:pt>
                      <c:pt idx="217">
                        <c:v>-11.848966687202831</c:v>
                      </c:pt>
                      <c:pt idx="218">
                        <c:v>-12.60841030663533</c:v>
                      </c:pt>
                      <c:pt idx="219">
                        <c:v>-11.169762319467109</c:v>
                      </c:pt>
                      <c:pt idx="220">
                        <c:v>-13.344092216877799</c:v>
                      </c:pt>
                      <c:pt idx="221">
                        <c:v>-11.115859640212969</c:v>
                      </c:pt>
                      <c:pt idx="222">
                        <c:v>-12.350550469754991</c:v>
                      </c:pt>
                      <c:pt idx="223">
                        <c:v>-12.67249537866136</c:v>
                      </c:pt>
                      <c:pt idx="224">
                        <c:v>-11.147396347446501</c:v>
                      </c:pt>
                      <c:pt idx="225">
                        <c:v>-13.51120859489725</c:v>
                      </c:pt>
                      <c:pt idx="226">
                        <c:v>-12.49652765559517</c:v>
                      </c:pt>
                      <c:pt idx="227">
                        <c:v>-10.988305285071791</c:v>
                      </c:pt>
                      <c:pt idx="228">
                        <c:v>-14.585804407150031</c:v>
                      </c:pt>
                      <c:pt idx="229">
                        <c:v>-14.245661890630201</c:v>
                      </c:pt>
                      <c:pt idx="230">
                        <c:v>-13.437922163423201</c:v>
                      </c:pt>
                      <c:pt idx="231">
                        <c:v>-12.669201503979419</c:v>
                      </c:pt>
                      <c:pt idx="232">
                        <c:v>-15.54712916781053</c:v>
                      </c:pt>
                      <c:pt idx="233">
                        <c:v>-11.42759364806008</c:v>
                      </c:pt>
                      <c:pt idx="234">
                        <c:v>-10.294232353656589</c:v>
                      </c:pt>
                      <c:pt idx="235">
                        <c:v>-11.429891064634189</c:v>
                      </c:pt>
                      <c:pt idx="236">
                        <c:v>-12.08755869785664</c:v>
                      </c:pt>
                      <c:pt idx="237">
                        <c:v>-10.816378841010181</c:v>
                      </c:pt>
                      <c:pt idx="238">
                        <c:v>-13.782001967757431</c:v>
                      </c:pt>
                      <c:pt idx="239">
                        <c:v>-12.864799542767001</c:v>
                      </c:pt>
                      <c:pt idx="240">
                        <c:v>-13.9780530961746</c:v>
                      </c:pt>
                      <c:pt idx="241">
                        <c:v>-11.45708997618407</c:v>
                      </c:pt>
                      <c:pt idx="242">
                        <c:v>-12.148058813595361</c:v>
                      </c:pt>
                      <c:pt idx="243">
                        <c:v>-12.98899344744245</c:v>
                      </c:pt>
                      <c:pt idx="244">
                        <c:v>-14.871765447455431</c:v>
                      </c:pt>
                      <c:pt idx="245">
                        <c:v>-12.337694696107089</c:v>
                      </c:pt>
                      <c:pt idx="246">
                        <c:v>-13.14875719118651</c:v>
                      </c:pt>
                      <c:pt idx="247">
                        <c:v>-12.77014211953955</c:v>
                      </c:pt>
                      <c:pt idx="248">
                        <c:v>-13.95553265388258</c:v>
                      </c:pt>
                      <c:pt idx="249">
                        <c:v>-11.088777109844949</c:v>
                      </c:pt>
                      <c:pt idx="250">
                        <c:v>-14.88393214431316</c:v>
                      </c:pt>
                      <c:pt idx="251">
                        <c:v>-11.304919727890031</c:v>
                      </c:pt>
                      <c:pt idx="252">
                        <c:v>-11.825573973180401</c:v>
                      </c:pt>
                      <c:pt idx="253">
                        <c:v>-10.80960719500454</c:v>
                      </c:pt>
                      <c:pt idx="254">
                        <c:v>-9.9909488423534842</c:v>
                      </c:pt>
                      <c:pt idx="255">
                        <c:v>-11.711616343737591</c:v>
                      </c:pt>
                      <c:pt idx="256">
                        <c:v>-12.42538764216598</c:v>
                      </c:pt>
                      <c:pt idx="257">
                        <c:v>-10.491825029690769</c:v>
                      </c:pt>
                      <c:pt idx="258">
                        <c:v>-11.08069769470954</c:v>
                      </c:pt>
                      <c:pt idx="259">
                        <c:v>-11.71417607878355</c:v>
                      </c:pt>
                      <c:pt idx="260">
                        <c:v>-13.26572417010428</c:v>
                      </c:pt>
                      <c:pt idx="261">
                        <c:v>-13.389385387217329</c:v>
                      </c:pt>
                      <c:pt idx="262">
                        <c:v>-13.11884959044732</c:v>
                      </c:pt>
                      <c:pt idx="263">
                        <c:v>-11.642319540984341</c:v>
                      </c:pt>
                      <c:pt idx="264">
                        <c:v>-14.259658019542449</c:v>
                      </c:pt>
                      <c:pt idx="265">
                        <c:v>-13.660653210010921</c:v>
                      </c:pt>
                      <c:pt idx="266">
                        <c:v>-12.756251065947129</c:v>
                      </c:pt>
                      <c:pt idx="267">
                        <c:v>-11.08981855670079</c:v>
                      </c:pt>
                      <c:pt idx="268">
                        <c:v>-11.40179310886375</c:v>
                      </c:pt>
                      <c:pt idx="269">
                        <c:v>-15.14045864052407</c:v>
                      </c:pt>
                      <c:pt idx="270">
                        <c:v>-12.207877861048569</c:v>
                      </c:pt>
                      <c:pt idx="271">
                        <c:v>-11.818375593185539</c:v>
                      </c:pt>
                      <c:pt idx="272">
                        <c:v>-11.054697646798081</c:v>
                      </c:pt>
                      <c:pt idx="273">
                        <c:v>-12.48543794379129</c:v>
                      </c:pt>
                      <c:pt idx="274">
                        <c:v>-14.04688338155556</c:v>
                      </c:pt>
                      <c:pt idx="275">
                        <c:v>-10.744610609805431</c:v>
                      </c:pt>
                      <c:pt idx="276">
                        <c:v>-11.324658190756161</c:v>
                      </c:pt>
                      <c:pt idx="277">
                        <c:v>-12.66956135985445</c:v>
                      </c:pt>
                      <c:pt idx="278">
                        <c:v>-13.52454750445121</c:v>
                      </c:pt>
                      <c:pt idx="279">
                        <c:v>-12.78992321861878</c:v>
                      </c:pt>
                      <c:pt idx="280">
                        <c:v>-13.70246697819532</c:v>
                      </c:pt>
                      <c:pt idx="281">
                        <c:v>-13.199070512503649</c:v>
                      </c:pt>
                      <c:pt idx="282">
                        <c:v>-14.533317465984689</c:v>
                      </c:pt>
                      <c:pt idx="283">
                        <c:v>-12.004355351480321</c:v>
                      </c:pt>
                      <c:pt idx="284">
                        <c:v>-11.39617407883738</c:v>
                      </c:pt>
                      <c:pt idx="285">
                        <c:v>-14.204976031216599</c:v>
                      </c:pt>
                      <c:pt idx="286">
                        <c:v>-12.61898172713915</c:v>
                      </c:pt>
                      <c:pt idx="287">
                        <c:v>-11.73507619908071</c:v>
                      </c:pt>
                      <c:pt idx="288">
                        <c:v>-12.001209117201499</c:v>
                      </c:pt>
                      <c:pt idx="289">
                        <c:v>-11.94112122429242</c:v>
                      </c:pt>
                      <c:pt idx="290">
                        <c:v>-10.435267844903141</c:v>
                      </c:pt>
                      <c:pt idx="291">
                        <c:v>-12.093520332980839</c:v>
                      </c:pt>
                      <c:pt idx="292">
                        <c:v>-11.727786858251029</c:v>
                      </c:pt>
                      <c:pt idx="293">
                        <c:v>-13.058637255646371</c:v>
                      </c:pt>
                      <c:pt idx="294">
                        <c:v>-11.590887979832599</c:v>
                      </c:pt>
                      <c:pt idx="295">
                        <c:v>-10.96835038423697</c:v>
                      </c:pt>
                      <c:pt idx="296">
                        <c:v>-11.586192448697741</c:v>
                      </c:pt>
                      <c:pt idx="297">
                        <c:v>-13.66829520878478</c:v>
                      </c:pt>
                      <c:pt idx="298">
                        <c:v>-13.04205494820769</c:v>
                      </c:pt>
                      <c:pt idx="299">
                        <c:v>-13.161930324246081</c:v>
                      </c:pt>
                      <c:pt idx="300">
                        <c:v>-12.3160961924352</c:v>
                      </c:pt>
                      <c:pt idx="301">
                        <c:v>-12.383731776632491</c:v>
                      </c:pt>
                      <c:pt idx="302">
                        <c:v>-13.96565820085692</c:v>
                      </c:pt>
                      <c:pt idx="303">
                        <c:v>-12.256423963538801</c:v>
                      </c:pt>
                      <c:pt idx="304">
                        <c:v>-14.771494050031921</c:v>
                      </c:pt>
                      <c:pt idx="305">
                        <c:v>-13.29576547613074</c:v>
                      </c:pt>
                      <c:pt idx="306">
                        <c:v>-12.083879641621071</c:v>
                      </c:pt>
                      <c:pt idx="307">
                        <c:v>-11.871478993488619</c:v>
                      </c:pt>
                      <c:pt idx="308">
                        <c:v>-13.44670708600353</c:v>
                      </c:pt>
                      <c:pt idx="309">
                        <c:v>-11.23098674263149</c:v>
                      </c:pt>
                      <c:pt idx="310">
                        <c:v>-12.494588474017901</c:v>
                      </c:pt>
                      <c:pt idx="311">
                        <c:v>-12.598959138278889</c:v>
                      </c:pt>
                      <c:pt idx="312">
                        <c:v>-12.476028492091331</c:v>
                      </c:pt>
                      <c:pt idx="313">
                        <c:v>-14.234818058655611</c:v>
                      </c:pt>
                      <c:pt idx="314">
                        <c:v>-13.526830791707321</c:v>
                      </c:pt>
                      <c:pt idx="315">
                        <c:v>-12.462860163365731</c:v>
                      </c:pt>
                      <c:pt idx="316">
                        <c:v>-12.10206409127696</c:v>
                      </c:pt>
                      <c:pt idx="317">
                        <c:v>-11.47977969669671</c:v>
                      </c:pt>
                      <c:pt idx="318">
                        <c:v>-12.1648125156101</c:v>
                      </c:pt>
                      <c:pt idx="319">
                        <c:v>-10.88924969184648</c:v>
                      </c:pt>
                      <c:pt idx="320">
                        <c:v>-13.702801806644629</c:v>
                      </c:pt>
                      <c:pt idx="321">
                        <c:v>-12.840180398322859</c:v>
                      </c:pt>
                      <c:pt idx="322">
                        <c:v>-12.95987030354237</c:v>
                      </c:pt>
                      <c:pt idx="323">
                        <c:v>-14.02386183010872</c:v>
                      </c:pt>
                      <c:pt idx="324">
                        <c:v>-12.88158693168397</c:v>
                      </c:pt>
                      <c:pt idx="325">
                        <c:v>-12.42055086615504</c:v>
                      </c:pt>
                      <c:pt idx="326">
                        <c:v>-11.739850367790851</c:v>
                      </c:pt>
                      <c:pt idx="327">
                        <c:v>-13.214638111003129</c:v>
                      </c:pt>
                      <c:pt idx="328">
                        <c:v>-13.94645911993266</c:v>
                      </c:pt>
                      <c:pt idx="329">
                        <c:v>-13.0859350846202</c:v>
                      </c:pt>
                      <c:pt idx="330">
                        <c:v>-12.866394450742821</c:v>
                      </c:pt>
                      <c:pt idx="331">
                        <c:v>-12.66189802172914</c:v>
                      </c:pt>
                      <c:pt idx="332">
                        <c:v>-12.033560445167859</c:v>
                      </c:pt>
                      <c:pt idx="333">
                        <c:v>-12.76565582235402</c:v>
                      </c:pt>
                      <c:pt idx="334">
                        <c:v>-11.383119620999979</c:v>
                      </c:pt>
                      <c:pt idx="335">
                        <c:v>-13.47211962649838</c:v>
                      </c:pt>
                      <c:pt idx="336">
                        <c:v>-13.29372517567705</c:v>
                      </c:pt>
                      <c:pt idx="337">
                        <c:v>-12.26014728007652</c:v>
                      </c:pt>
                      <c:pt idx="338">
                        <c:v>-13.682045075096459</c:v>
                      </c:pt>
                      <c:pt idx="339">
                        <c:v>-13.007934133776169</c:v>
                      </c:pt>
                      <c:pt idx="340">
                        <c:v>-11.888699902803211</c:v>
                      </c:pt>
                      <c:pt idx="341">
                        <c:v>-12.5797571792071</c:v>
                      </c:pt>
                      <c:pt idx="342">
                        <c:v>-13.250475680222641</c:v>
                      </c:pt>
                      <c:pt idx="343">
                        <c:v>-12.8301681768686</c:v>
                      </c:pt>
                      <c:pt idx="344">
                        <c:v>-12.417188796129031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5D30-405C-8A7D-774B2798B160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DATA!$J$1</c15:sqref>
                        </c15:formulaRef>
                      </c:ext>
                    </c:extLst>
                    <c:strCache>
                      <c:ptCount val="1"/>
                      <c:pt idx="0">
                        <c:v>SLL20DEG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DATA!$J$2:$J$346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-7.5189686406756033</c:v>
                      </c:pt>
                      <c:pt idx="1">
                        <c:v>-10.3644230364682</c:v>
                      </c:pt>
                      <c:pt idx="2">
                        <c:v>-13.35288805235783</c:v>
                      </c:pt>
                      <c:pt idx="3">
                        <c:v>-11.679402344899531</c:v>
                      </c:pt>
                      <c:pt idx="4">
                        <c:v>-12.381589910234849</c:v>
                      </c:pt>
                      <c:pt idx="5">
                        <c:v>-10.629941618956391</c:v>
                      </c:pt>
                      <c:pt idx="6">
                        <c:v>-12.74063823178637</c:v>
                      </c:pt>
                      <c:pt idx="7">
                        <c:v>-11.55132721722819</c:v>
                      </c:pt>
                      <c:pt idx="8">
                        <c:v>-10.046148250065221</c:v>
                      </c:pt>
                      <c:pt idx="9">
                        <c:v>-14.464496072112089</c:v>
                      </c:pt>
                      <c:pt idx="10">
                        <c:v>-14.03054958487081</c:v>
                      </c:pt>
                      <c:pt idx="11">
                        <c:v>-12.976381648726671</c:v>
                      </c:pt>
                      <c:pt idx="12">
                        <c:v>-12.970819970030419</c:v>
                      </c:pt>
                      <c:pt idx="13">
                        <c:v>-12.39464525087897</c:v>
                      </c:pt>
                      <c:pt idx="14">
                        <c:v>-12.240109364864979</c:v>
                      </c:pt>
                      <c:pt idx="15">
                        <c:v>-10.39560694850228</c:v>
                      </c:pt>
                      <c:pt idx="16">
                        <c:v>-14.367695634827699</c:v>
                      </c:pt>
                      <c:pt idx="17">
                        <c:v>-13.94515171457221</c:v>
                      </c:pt>
                      <c:pt idx="18">
                        <c:v>-12.35276962859427</c:v>
                      </c:pt>
                      <c:pt idx="19">
                        <c:v>-7.9342363675065783</c:v>
                      </c:pt>
                      <c:pt idx="20">
                        <c:v>-12.221803768622109</c:v>
                      </c:pt>
                      <c:pt idx="21">
                        <c:v>-11.705970652592869</c:v>
                      </c:pt>
                      <c:pt idx="22">
                        <c:v>-10.43825856139707</c:v>
                      </c:pt>
                      <c:pt idx="23">
                        <c:v>-10.161098750539651</c:v>
                      </c:pt>
                      <c:pt idx="24">
                        <c:v>-13.51775186300088</c:v>
                      </c:pt>
                      <c:pt idx="25">
                        <c:v>-11.313976318801499</c:v>
                      </c:pt>
                      <c:pt idx="26">
                        <c:v>-14.675284068787301</c:v>
                      </c:pt>
                      <c:pt idx="27">
                        <c:v>-14.39231700386885</c:v>
                      </c:pt>
                      <c:pt idx="28">
                        <c:v>-13.11244419799506</c:v>
                      </c:pt>
                      <c:pt idx="29">
                        <c:v>-13.05681616313051</c:v>
                      </c:pt>
                      <c:pt idx="30">
                        <c:v>-12.858764995104019</c:v>
                      </c:pt>
                      <c:pt idx="31">
                        <c:v>-12.547213840112059</c:v>
                      </c:pt>
                      <c:pt idx="32">
                        <c:v>-11.65519745688675</c:v>
                      </c:pt>
                      <c:pt idx="33">
                        <c:v>-10.836875619241701</c:v>
                      </c:pt>
                      <c:pt idx="34">
                        <c:v>-9.9542143337739812</c:v>
                      </c:pt>
                      <c:pt idx="35">
                        <c:v>-9.0538197663238655</c:v>
                      </c:pt>
                      <c:pt idx="36">
                        <c:v>-8.9610130441926277</c:v>
                      </c:pt>
                      <c:pt idx="37">
                        <c:v>-9.0065340303329791</c:v>
                      </c:pt>
                      <c:pt idx="38">
                        <c:v>-13.716681045210651</c:v>
                      </c:pt>
                      <c:pt idx="39">
                        <c:v>-12.26611470889136</c:v>
                      </c:pt>
                      <c:pt idx="40">
                        <c:v>-11.77700296240566</c:v>
                      </c:pt>
                      <c:pt idx="41">
                        <c:v>-11.74947955117765</c:v>
                      </c:pt>
                      <c:pt idx="42">
                        <c:v>-11.34596620550268</c:v>
                      </c:pt>
                      <c:pt idx="43">
                        <c:v>-11.23773294719844</c:v>
                      </c:pt>
                      <c:pt idx="44">
                        <c:v>-11.198004778665551</c:v>
                      </c:pt>
                      <c:pt idx="45">
                        <c:v>-9.8731402583580401</c:v>
                      </c:pt>
                      <c:pt idx="46">
                        <c:v>-9.6751043726725552</c:v>
                      </c:pt>
                      <c:pt idx="47">
                        <c:v>-9.501244602336758</c:v>
                      </c:pt>
                      <c:pt idx="48">
                        <c:v>-8.7017289079489863</c:v>
                      </c:pt>
                      <c:pt idx="49">
                        <c:v>-7.94489274474806</c:v>
                      </c:pt>
                      <c:pt idx="50">
                        <c:v>-14.58440886033207</c:v>
                      </c:pt>
                      <c:pt idx="51">
                        <c:v>-13.997944659758931</c:v>
                      </c:pt>
                      <c:pt idx="52">
                        <c:v>-12.307466262793829</c:v>
                      </c:pt>
                      <c:pt idx="53">
                        <c:v>-12.01052464076866</c:v>
                      </c:pt>
                      <c:pt idx="54">
                        <c:v>-11.966407708301579</c:v>
                      </c:pt>
                      <c:pt idx="55">
                        <c:v>-11.245519549103459</c:v>
                      </c:pt>
                      <c:pt idx="56">
                        <c:v>-11.144746307056341</c:v>
                      </c:pt>
                      <c:pt idx="57">
                        <c:v>-10.848144812124779</c:v>
                      </c:pt>
                      <c:pt idx="58">
                        <c:v>-10.34909210226412</c:v>
                      </c:pt>
                      <c:pt idx="59">
                        <c:v>-10.25234406877833</c:v>
                      </c:pt>
                      <c:pt idx="60">
                        <c:v>-8.9482196773202372</c:v>
                      </c:pt>
                      <c:pt idx="61">
                        <c:v>-8.9082252281239747</c:v>
                      </c:pt>
                      <c:pt idx="62">
                        <c:v>-8.1681734426959718</c:v>
                      </c:pt>
                      <c:pt idx="63">
                        <c:v>-11.398541257470191</c:v>
                      </c:pt>
                      <c:pt idx="64">
                        <c:v>-11.11595754801179</c:v>
                      </c:pt>
                      <c:pt idx="65">
                        <c:v>-10.769031306604891</c:v>
                      </c:pt>
                      <c:pt idx="66">
                        <c:v>-10.235863033269981</c:v>
                      </c:pt>
                      <c:pt idx="67">
                        <c:v>-9.8209385973738357</c:v>
                      </c:pt>
                      <c:pt idx="68">
                        <c:v>-14.930951173699309</c:v>
                      </c:pt>
                      <c:pt idx="69">
                        <c:v>-14.09986652087596</c:v>
                      </c:pt>
                      <c:pt idx="70">
                        <c:v>-11.26915267315977</c:v>
                      </c:pt>
                      <c:pt idx="71">
                        <c:v>-10.8907709505855</c:v>
                      </c:pt>
                      <c:pt idx="72">
                        <c:v>-10.802609815552881</c:v>
                      </c:pt>
                      <c:pt idx="73">
                        <c:v>-10.571375781102221</c:v>
                      </c:pt>
                      <c:pt idx="74">
                        <c:v>-10.172121593538209</c:v>
                      </c:pt>
                      <c:pt idx="75">
                        <c:v>-9.440325902371054</c:v>
                      </c:pt>
                      <c:pt idx="76">
                        <c:v>-7.726250399092855</c:v>
                      </c:pt>
                      <c:pt idx="77">
                        <c:v>-13.49879436410002</c:v>
                      </c:pt>
                      <c:pt idx="78">
                        <c:v>-12.411927976114169</c:v>
                      </c:pt>
                      <c:pt idx="79">
                        <c:v>-12.148125563131179</c:v>
                      </c:pt>
                      <c:pt idx="80">
                        <c:v>-12.14167537656173</c:v>
                      </c:pt>
                      <c:pt idx="81">
                        <c:v>-11.91850241888945</c:v>
                      </c:pt>
                      <c:pt idx="82">
                        <c:v>-11.378903106220809</c:v>
                      </c:pt>
                      <c:pt idx="83">
                        <c:v>-10.20772219228359</c:v>
                      </c:pt>
                      <c:pt idx="84">
                        <c:v>-9.7243380928988756</c:v>
                      </c:pt>
                      <c:pt idx="85">
                        <c:v>-9.6754093574960542</c:v>
                      </c:pt>
                      <c:pt idx="86">
                        <c:v>-9.4242324867142315</c:v>
                      </c:pt>
                      <c:pt idx="87">
                        <c:v>-13.80133335236799</c:v>
                      </c:pt>
                      <c:pt idx="88">
                        <c:v>-12.33956304237439</c:v>
                      </c:pt>
                      <c:pt idx="89">
                        <c:v>-10.60232408741691</c:v>
                      </c:pt>
                      <c:pt idx="90">
                        <c:v>-10.451428389000309</c:v>
                      </c:pt>
                      <c:pt idx="91">
                        <c:v>-10.03899491428543</c:v>
                      </c:pt>
                      <c:pt idx="92">
                        <c:v>-9.9420176131825002</c:v>
                      </c:pt>
                      <c:pt idx="93">
                        <c:v>-7.3095246784828207</c:v>
                      </c:pt>
                      <c:pt idx="94">
                        <c:v>-14.28760566444301</c:v>
                      </c:pt>
                      <c:pt idx="95">
                        <c:v>-13.111381678876461</c:v>
                      </c:pt>
                      <c:pt idx="96">
                        <c:v>-12.939439113898411</c:v>
                      </c:pt>
                      <c:pt idx="97">
                        <c:v>-12.4410037945998</c:v>
                      </c:pt>
                      <c:pt idx="98">
                        <c:v>-12.422279983862691</c:v>
                      </c:pt>
                      <c:pt idx="99">
                        <c:v>-11.93626583681122</c:v>
                      </c:pt>
                      <c:pt idx="100">
                        <c:v>-11.8461790595337</c:v>
                      </c:pt>
                      <c:pt idx="101">
                        <c:v>-10.337015665390391</c:v>
                      </c:pt>
                      <c:pt idx="102">
                        <c:v>-10.323559783981599</c:v>
                      </c:pt>
                      <c:pt idx="103">
                        <c:v>-10.28784885261194</c:v>
                      </c:pt>
                      <c:pt idx="104">
                        <c:v>-10.165246463469011</c:v>
                      </c:pt>
                      <c:pt idx="105">
                        <c:v>-9.7619658648172063</c:v>
                      </c:pt>
                      <c:pt idx="106">
                        <c:v>-9.1615297302730383</c:v>
                      </c:pt>
                      <c:pt idx="107">
                        <c:v>-9.1526498466030546</c:v>
                      </c:pt>
                      <c:pt idx="108">
                        <c:v>-8.7893466702383556</c:v>
                      </c:pt>
                      <c:pt idx="109">
                        <c:v>-8.7131348431274915</c:v>
                      </c:pt>
                      <c:pt idx="110">
                        <c:v>-8.6989409010390091</c:v>
                      </c:pt>
                      <c:pt idx="111">
                        <c:v>-8.1729818019910248</c:v>
                      </c:pt>
                      <c:pt idx="112">
                        <c:v>-7.0118790619531719</c:v>
                      </c:pt>
                      <c:pt idx="113">
                        <c:v>-6.3503238983099006</c:v>
                      </c:pt>
                      <c:pt idx="114">
                        <c:v>-10.445552785600849</c:v>
                      </c:pt>
                      <c:pt idx="115">
                        <c:v>-8.5866450191804482</c:v>
                      </c:pt>
                      <c:pt idx="116">
                        <c:v>-8.5277589660551261</c:v>
                      </c:pt>
                      <c:pt idx="117">
                        <c:v>-14.2304543831762</c:v>
                      </c:pt>
                      <c:pt idx="118">
                        <c:v>-13.16792747141805</c:v>
                      </c:pt>
                      <c:pt idx="119">
                        <c:v>-12.576599560729809</c:v>
                      </c:pt>
                      <c:pt idx="120">
                        <c:v>-12.25716846046166</c:v>
                      </c:pt>
                      <c:pt idx="121">
                        <c:v>-12.095757033164089</c:v>
                      </c:pt>
                      <c:pt idx="122">
                        <c:v>-11.998331988443359</c:v>
                      </c:pt>
                      <c:pt idx="123">
                        <c:v>-11.813969578364571</c:v>
                      </c:pt>
                      <c:pt idx="124">
                        <c:v>-11.627954719143091</c:v>
                      </c:pt>
                      <c:pt idx="125">
                        <c:v>-11.207226624872311</c:v>
                      </c:pt>
                      <c:pt idx="126">
                        <c:v>-11.13175101188407</c:v>
                      </c:pt>
                      <c:pt idx="127">
                        <c:v>-10.740804026737081</c:v>
                      </c:pt>
                      <c:pt idx="128">
                        <c:v>-10.224751263808621</c:v>
                      </c:pt>
                      <c:pt idx="129">
                        <c:v>-9.9769153249854057</c:v>
                      </c:pt>
                      <c:pt idx="130">
                        <c:v>-8.9722605984673862</c:v>
                      </c:pt>
                      <c:pt idx="131">
                        <c:v>-8.4615881971427438</c:v>
                      </c:pt>
                      <c:pt idx="132">
                        <c:v>-8.1595841576633834</c:v>
                      </c:pt>
                      <c:pt idx="133">
                        <c:v>-8.091945844377495</c:v>
                      </c:pt>
                      <c:pt idx="134">
                        <c:v>-7.7009081973126774</c:v>
                      </c:pt>
                      <c:pt idx="135">
                        <c:v>-7.4804633600882839</c:v>
                      </c:pt>
                      <c:pt idx="136">
                        <c:v>-7.4713198936938534</c:v>
                      </c:pt>
                      <c:pt idx="137">
                        <c:v>-7.3125505922564802</c:v>
                      </c:pt>
                      <c:pt idx="138">
                        <c:v>-7.1823581309662234</c:v>
                      </c:pt>
                      <c:pt idx="139">
                        <c:v>-6.6203515414054159</c:v>
                      </c:pt>
                      <c:pt idx="140">
                        <c:v>-10.25177771199316</c:v>
                      </c:pt>
                      <c:pt idx="141">
                        <c:v>-7.5527920460026943</c:v>
                      </c:pt>
                      <c:pt idx="142">
                        <c:v>-11.97909441485619</c:v>
                      </c:pt>
                      <c:pt idx="143">
                        <c:v>-13.19263275294913</c:v>
                      </c:pt>
                      <c:pt idx="144">
                        <c:v>-12.80096551324236</c:v>
                      </c:pt>
                      <c:pt idx="145">
                        <c:v>-12.12902920065641</c:v>
                      </c:pt>
                      <c:pt idx="146">
                        <c:v>-11.98393642161961</c:v>
                      </c:pt>
                      <c:pt idx="147">
                        <c:v>-11.55094190288845</c:v>
                      </c:pt>
                      <c:pt idx="148">
                        <c:v>-11.516329799610119</c:v>
                      </c:pt>
                      <c:pt idx="149">
                        <c:v>-11.453019415329949</c:v>
                      </c:pt>
                      <c:pt idx="150">
                        <c:v>-11.166408039719951</c:v>
                      </c:pt>
                      <c:pt idx="151">
                        <c:v>-11.13338068462669</c:v>
                      </c:pt>
                      <c:pt idx="152">
                        <c:v>-11.021191598765681</c:v>
                      </c:pt>
                      <c:pt idx="153">
                        <c:v>-10.944451321413879</c:v>
                      </c:pt>
                      <c:pt idx="154">
                        <c:v>-10.92334114966474</c:v>
                      </c:pt>
                      <c:pt idx="155">
                        <c:v>-10.90049780551985</c:v>
                      </c:pt>
                      <c:pt idx="156">
                        <c:v>-10.47840807934579</c:v>
                      </c:pt>
                      <c:pt idx="157">
                        <c:v>-10.2046345283119</c:v>
                      </c:pt>
                      <c:pt idx="158">
                        <c:v>-10.104128271179359</c:v>
                      </c:pt>
                      <c:pt idx="159">
                        <c:v>-9.9999178563553421</c:v>
                      </c:pt>
                      <c:pt idx="160">
                        <c:v>-9.8207484504481464</c:v>
                      </c:pt>
                      <c:pt idx="161">
                        <c:v>-9.7954878693737619</c:v>
                      </c:pt>
                      <c:pt idx="162">
                        <c:v>-9.6253185699923485</c:v>
                      </c:pt>
                      <c:pt idx="163">
                        <c:v>-8.943650628670115</c:v>
                      </c:pt>
                      <c:pt idx="164">
                        <c:v>-8.5346705362098625</c:v>
                      </c:pt>
                      <c:pt idx="165">
                        <c:v>-8.0238806216094503</c:v>
                      </c:pt>
                      <c:pt idx="166">
                        <c:v>-7.7990527161750354</c:v>
                      </c:pt>
                      <c:pt idx="167">
                        <c:v>-7.7917898352171031</c:v>
                      </c:pt>
                      <c:pt idx="168">
                        <c:v>-7.6647459761623438</c:v>
                      </c:pt>
                      <c:pt idx="169">
                        <c:v>-7.5410514223641183</c:v>
                      </c:pt>
                      <c:pt idx="170">
                        <c:v>-6.062651589609457</c:v>
                      </c:pt>
                      <c:pt idx="171">
                        <c:v>-5.7743488557094782</c:v>
                      </c:pt>
                      <c:pt idx="172">
                        <c:v>-4.8724267157335603</c:v>
                      </c:pt>
                      <c:pt idx="173">
                        <c:v>-4.6507431553597094</c:v>
                      </c:pt>
                      <c:pt idx="174">
                        <c:v>-3.3857775784006239</c:v>
                      </c:pt>
                      <c:pt idx="175">
                        <c:v>-10.24180660109146</c:v>
                      </c:pt>
                      <c:pt idx="176">
                        <c:v>-7.9146207386358221</c:v>
                      </c:pt>
                      <c:pt idx="177">
                        <c:v>-13.961244478219511</c:v>
                      </c:pt>
                      <c:pt idx="178">
                        <c:v>-13.434730760412689</c:v>
                      </c:pt>
                      <c:pt idx="179">
                        <c:v>-12.102223410485569</c:v>
                      </c:pt>
                      <c:pt idx="180">
                        <c:v>-11.791048899624361</c:v>
                      </c:pt>
                      <c:pt idx="181">
                        <c:v>-11.628753484013661</c:v>
                      </c:pt>
                      <c:pt idx="182">
                        <c:v>-11.386723084613021</c:v>
                      </c:pt>
                      <c:pt idx="183">
                        <c:v>-10.793559221588881</c:v>
                      </c:pt>
                      <c:pt idx="184">
                        <c:v>-10.74476246438679</c:v>
                      </c:pt>
                      <c:pt idx="185">
                        <c:v>-9.4443227488353116</c:v>
                      </c:pt>
                      <c:pt idx="186">
                        <c:v>-9.3044610248260682</c:v>
                      </c:pt>
                      <c:pt idx="187">
                        <c:v>-8.9350572157656032</c:v>
                      </c:pt>
                      <c:pt idx="188">
                        <c:v>-8.6114314737843074</c:v>
                      </c:pt>
                      <c:pt idx="189">
                        <c:v>-7.9423331379816169</c:v>
                      </c:pt>
                      <c:pt idx="190">
                        <c:v>-7.5312231002243308</c:v>
                      </c:pt>
                      <c:pt idx="191">
                        <c:v>-7.0025282645563847</c:v>
                      </c:pt>
                      <c:pt idx="192">
                        <c:v>-6.168869198245261</c:v>
                      </c:pt>
                      <c:pt idx="193">
                        <c:v>-5.5864602514948789</c:v>
                      </c:pt>
                      <c:pt idx="194">
                        <c:v>-5.4936293321446463</c:v>
                      </c:pt>
                      <c:pt idx="195">
                        <c:v>-4.2470504551962822</c:v>
                      </c:pt>
                      <c:pt idx="196">
                        <c:v>-3.2138076518885921</c:v>
                      </c:pt>
                      <c:pt idx="197">
                        <c:v>-11.299080121853191</c:v>
                      </c:pt>
                      <c:pt idx="198">
                        <c:v>-10.84196251736963</c:v>
                      </c:pt>
                      <c:pt idx="199">
                        <c:v>-9.9462194340118355</c:v>
                      </c:pt>
                      <c:pt idx="200">
                        <c:v>-9.690333484127958</c:v>
                      </c:pt>
                      <c:pt idx="201">
                        <c:v>-9.0028628643427577</c:v>
                      </c:pt>
                      <c:pt idx="202">
                        <c:v>-8.165332361673709</c:v>
                      </c:pt>
                      <c:pt idx="203">
                        <c:v>-8.1416672434587021</c:v>
                      </c:pt>
                      <c:pt idx="204">
                        <c:v>-7.9160976696921361</c:v>
                      </c:pt>
                      <c:pt idx="205">
                        <c:v>-10.978910572543819</c:v>
                      </c:pt>
                      <c:pt idx="206">
                        <c:v>-10.882475345494541</c:v>
                      </c:pt>
                      <c:pt idx="207">
                        <c:v>-9.9204723393593248</c:v>
                      </c:pt>
                      <c:pt idx="208">
                        <c:v>-9.5367147719029397</c:v>
                      </c:pt>
                      <c:pt idx="209">
                        <c:v>-8.5672279647479783</c:v>
                      </c:pt>
                      <c:pt idx="210">
                        <c:v>-6.5440786114766567</c:v>
                      </c:pt>
                      <c:pt idx="211">
                        <c:v>-5.3573145639940174</c:v>
                      </c:pt>
                      <c:pt idx="212">
                        <c:v>-3.3799385652308001</c:v>
                      </c:pt>
                      <c:pt idx="213">
                        <c:v>-13.481692264451331</c:v>
                      </c:pt>
                      <c:pt idx="214">
                        <c:v>-12.62690854358571</c:v>
                      </c:pt>
                      <c:pt idx="215">
                        <c:v>-12.613325149793569</c:v>
                      </c:pt>
                      <c:pt idx="216">
                        <c:v>-12.59414248655945</c:v>
                      </c:pt>
                      <c:pt idx="217">
                        <c:v>-12.542823629840379</c:v>
                      </c:pt>
                      <c:pt idx="218">
                        <c:v>-12.074118126192319</c:v>
                      </c:pt>
                      <c:pt idx="219">
                        <c:v>-11.641965027597131</c:v>
                      </c:pt>
                      <c:pt idx="220">
                        <c:v>-11.07619019990177</c:v>
                      </c:pt>
                      <c:pt idx="221">
                        <c:v>-10.513747913483421</c:v>
                      </c:pt>
                      <c:pt idx="222">
                        <c:v>-10.48099461515009</c:v>
                      </c:pt>
                      <c:pt idx="223">
                        <c:v>-10.350461665029229</c:v>
                      </c:pt>
                      <c:pt idx="224">
                        <c:v>-10.330302819977661</c:v>
                      </c:pt>
                      <c:pt idx="225">
                        <c:v>-10.086849995410761</c:v>
                      </c:pt>
                      <c:pt idx="226">
                        <c:v>-9.2140323791870564</c:v>
                      </c:pt>
                      <c:pt idx="227">
                        <c:v>-8.9536992358233771</c:v>
                      </c:pt>
                      <c:pt idx="228">
                        <c:v>-8.9366942055135699</c:v>
                      </c:pt>
                      <c:pt idx="229">
                        <c:v>-8.7495850362667902</c:v>
                      </c:pt>
                      <c:pt idx="230">
                        <c:v>-8.6381858581858637</c:v>
                      </c:pt>
                      <c:pt idx="231">
                        <c:v>-8.2863418298572213</c:v>
                      </c:pt>
                      <c:pt idx="232">
                        <c:v>-7.6896736601832876</c:v>
                      </c:pt>
                      <c:pt idx="233">
                        <c:v>-13.365342243874739</c:v>
                      </c:pt>
                      <c:pt idx="234">
                        <c:v>-13.2711881243223</c:v>
                      </c:pt>
                      <c:pt idx="235">
                        <c:v>-12.708834493072841</c:v>
                      </c:pt>
                      <c:pt idx="236">
                        <c:v>-12.629253317204411</c:v>
                      </c:pt>
                      <c:pt idx="237">
                        <c:v>-11.231177474879191</c:v>
                      </c:pt>
                      <c:pt idx="238">
                        <c:v>-11.046958036875701</c:v>
                      </c:pt>
                      <c:pt idx="239">
                        <c:v>-10.89307122176537</c:v>
                      </c:pt>
                      <c:pt idx="240">
                        <c:v>-10.8345666379482</c:v>
                      </c:pt>
                      <c:pt idx="241">
                        <c:v>-10.473829031311769</c:v>
                      </c:pt>
                      <c:pt idx="242">
                        <c:v>-9.9419764418377063</c:v>
                      </c:pt>
                      <c:pt idx="243">
                        <c:v>-9.9167428367480603</c:v>
                      </c:pt>
                      <c:pt idx="244">
                        <c:v>-9.8021196272319084</c:v>
                      </c:pt>
                      <c:pt idx="245">
                        <c:v>-9.2584919345084362</c:v>
                      </c:pt>
                      <c:pt idx="246">
                        <c:v>-8.8410967626133701</c:v>
                      </c:pt>
                      <c:pt idx="247">
                        <c:v>-8.5060018281612457</c:v>
                      </c:pt>
                      <c:pt idx="248">
                        <c:v>-8.2974829632766713</c:v>
                      </c:pt>
                      <c:pt idx="249">
                        <c:v>-7.7598988862911789</c:v>
                      </c:pt>
                      <c:pt idx="250">
                        <c:v>-6.9567534153164399</c:v>
                      </c:pt>
                      <c:pt idx="251">
                        <c:v>-6.5332203730692751</c:v>
                      </c:pt>
                      <c:pt idx="252">
                        <c:v>-6.2505599381150301</c:v>
                      </c:pt>
                      <c:pt idx="253">
                        <c:v>-4.5886654232682407</c:v>
                      </c:pt>
                      <c:pt idx="254">
                        <c:v>-13.36601154182485</c:v>
                      </c:pt>
                      <c:pt idx="255">
                        <c:v>-12.367597035504931</c:v>
                      </c:pt>
                      <c:pt idx="256">
                        <c:v>-12.05343978153029</c:v>
                      </c:pt>
                      <c:pt idx="257">
                        <c:v>-11.979532283914461</c:v>
                      </c:pt>
                      <c:pt idx="258">
                        <c:v>-11.686564497855271</c:v>
                      </c:pt>
                      <c:pt idx="259">
                        <c:v>-11.029627637726261</c:v>
                      </c:pt>
                      <c:pt idx="260">
                        <c:v>-10.82728679110603</c:v>
                      </c:pt>
                      <c:pt idx="261">
                        <c:v>-10.57941184819858</c:v>
                      </c:pt>
                      <c:pt idx="262">
                        <c:v>-9.9742186797674002</c:v>
                      </c:pt>
                      <c:pt idx="263">
                        <c:v>-9.8986873772281569</c:v>
                      </c:pt>
                      <c:pt idx="264">
                        <c:v>-8.4587596251558121</c:v>
                      </c:pt>
                      <c:pt idx="265">
                        <c:v>-8.4356393293738492</c:v>
                      </c:pt>
                      <c:pt idx="266">
                        <c:v>-7.8037994962378097</c:v>
                      </c:pt>
                      <c:pt idx="267">
                        <c:v>-7.3277155586660054</c:v>
                      </c:pt>
                      <c:pt idx="268">
                        <c:v>-7.0199892746543409</c:v>
                      </c:pt>
                      <c:pt idx="269">
                        <c:v>-6.7674109029320331</c:v>
                      </c:pt>
                      <c:pt idx="270">
                        <c:v>-6.1487626005391558</c:v>
                      </c:pt>
                      <c:pt idx="271">
                        <c:v>-11.63617552978395</c:v>
                      </c:pt>
                      <c:pt idx="272">
                        <c:v>-11.53575571386623</c:v>
                      </c:pt>
                      <c:pt idx="273">
                        <c:v>-10.267385697609081</c:v>
                      </c:pt>
                      <c:pt idx="274">
                        <c:v>-10.137603590622639</c:v>
                      </c:pt>
                      <c:pt idx="275">
                        <c:v>-14.27679235996807</c:v>
                      </c:pt>
                      <c:pt idx="276">
                        <c:v>-11.55653786953186</c:v>
                      </c:pt>
                      <c:pt idx="277">
                        <c:v>-11.3900242385808</c:v>
                      </c:pt>
                      <c:pt idx="278">
                        <c:v>-11.27603497957554</c:v>
                      </c:pt>
                      <c:pt idx="279">
                        <c:v>-10.80900434377671</c:v>
                      </c:pt>
                      <c:pt idx="280">
                        <c:v>-9.3107270499213577</c:v>
                      </c:pt>
                      <c:pt idx="281">
                        <c:v>-8.8260390995964713</c:v>
                      </c:pt>
                      <c:pt idx="282">
                        <c:v>-8.4927867935081451</c:v>
                      </c:pt>
                      <c:pt idx="283">
                        <c:v>-8.4810346365445142</c:v>
                      </c:pt>
                      <c:pt idx="284">
                        <c:v>-8.2097252607660689</c:v>
                      </c:pt>
                      <c:pt idx="285">
                        <c:v>-7.1764665123304408</c:v>
                      </c:pt>
                      <c:pt idx="286">
                        <c:v>-6.63225735419452</c:v>
                      </c:pt>
                      <c:pt idx="287">
                        <c:v>-6.4603349397428591</c:v>
                      </c:pt>
                      <c:pt idx="288">
                        <c:v>-12.538214332658001</c:v>
                      </c:pt>
                      <c:pt idx="289">
                        <c:v>-10.643802551635391</c:v>
                      </c:pt>
                      <c:pt idx="290">
                        <c:v>-10.853622515744499</c:v>
                      </c:pt>
                      <c:pt idx="291">
                        <c:v>-8.6168953508134933</c:v>
                      </c:pt>
                      <c:pt idx="292">
                        <c:v>-8.4089507960080851</c:v>
                      </c:pt>
                      <c:pt idx="293">
                        <c:v>-6.7524624560994297</c:v>
                      </c:pt>
                      <c:pt idx="294">
                        <c:v>-12.61549839550687</c:v>
                      </c:pt>
                      <c:pt idx="295">
                        <c:v>-11.798572636101611</c:v>
                      </c:pt>
                      <c:pt idx="296">
                        <c:v>-11.14534873709164</c:v>
                      </c:pt>
                      <c:pt idx="297">
                        <c:v>-10.44045978842399</c:v>
                      </c:pt>
                      <c:pt idx="298">
                        <c:v>-10.439298605057029</c:v>
                      </c:pt>
                      <c:pt idx="299">
                        <c:v>-10.379895276621051</c:v>
                      </c:pt>
                      <c:pt idx="300">
                        <c:v>-10.27320243615981</c:v>
                      </c:pt>
                      <c:pt idx="301">
                        <c:v>-9.7021123762656813</c:v>
                      </c:pt>
                      <c:pt idx="302">
                        <c:v>-9.5503071602877725</c:v>
                      </c:pt>
                      <c:pt idx="303">
                        <c:v>-8.858446363989831</c:v>
                      </c:pt>
                      <c:pt idx="304">
                        <c:v>-8.1391191378691161</c:v>
                      </c:pt>
                      <c:pt idx="305">
                        <c:v>-10.18626780265163</c:v>
                      </c:pt>
                      <c:pt idx="306">
                        <c:v>-5.9159626450636829</c:v>
                      </c:pt>
                      <c:pt idx="307">
                        <c:v>-12.429574232615121</c:v>
                      </c:pt>
                      <c:pt idx="308">
                        <c:v>-11.189200272693499</c:v>
                      </c:pt>
                      <c:pt idx="309">
                        <c:v>-10.926406643935261</c:v>
                      </c:pt>
                      <c:pt idx="310">
                        <c:v>-9.5734884257038697</c:v>
                      </c:pt>
                      <c:pt idx="311">
                        <c:v>-9.3681598693647814</c:v>
                      </c:pt>
                      <c:pt idx="312">
                        <c:v>-8.3287555429913027</c:v>
                      </c:pt>
                      <c:pt idx="313">
                        <c:v>-7.8089201736161273</c:v>
                      </c:pt>
                      <c:pt idx="314">
                        <c:v>-7.7746870899530833</c:v>
                      </c:pt>
                      <c:pt idx="315">
                        <c:v>-6.302144017500579</c:v>
                      </c:pt>
                      <c:pt idx="316">
                        <c:v>-12.01667719730523</c:v>
                      </c:pt>
                      <c:pt idx="317">
                        <c:v>-11.315994155426081</c:v>
                      </c:pt>
                      <c:pt idx="318">
                        <c:v>-11.160272193247961</c:v>
                      </c:pt>
                      <c:pt idx="319">
                        <c:v>-11.083217423517469</c:v>
                      </c:pt>
                      <c:pt idx="320">
                        <c:v>-11.01045270735915</c:v>
                      </c:pt>
                      <c:pt idx="321">
                        <c:v>-10.295271123174389</c:v>
                      </c:pt>
                      <c:pt idx="322">
                        <c:v>-10.04100974126478</c:v>
                      </c:pt>
                      <c:pt idx="323">
                        <c:v>-9.5907666631073525</c:v>
                      </c:pt>
                      <c:pt idx="324">
                        <c:v>-9.4591983884583701</c:v>
                      </c:pt>
                      <c:pt idx="325">
                        <c:v>-12.282002382210599</c:v>
                      </c:pt>
                      <c:pt idx="326">
                        <c:v>-11.08202865102179</c:v>
                      </c:pt>
                      <c:pt idx="327">
                        <c:v>-10.591443863871159</c:v>
                      </c:pt>
                      <c:pt idx="328">
                        <c:v>-9.816526441525161</c:v>
                      </c:pt>
                      <c:pt idx="329">
                        <c:v>-8.6104822227736761</c:v>
                      </c:pt>
                      <c:pt idx="330">
                        <c:v>-6.3579880235692698</c:v>
                      </c:pt>
                      <c:pt idx="331">
                        <c:v>-12.111006341255329</c:v>
                      </c:pt>
                      <c:pt idx="332">
                        <c:v>-12.08791545306425</c:v>
                      </c:pt>
                      <c:pt idx="333">
                        <c:v>-11.872661605682911</c:v>
                      </c:pt>
                      <c:pt idx="334">
                        <c:v>-11.4844360149411</c:v>
                      </c:pt>
                      <c:pt idx="335">
                        <c:v>-9.2476856892770911</c:v>
                      </c:pt>
                      <c:pt idx="336">
                        <c:v>-6.9995530964558981</c:v>
                      </c:pt>
                      <c:pt idx="337">
                        <c:v>-11.159069231924571</c:v>
                      </c:pt>
                      <c:pt idx="338">
                        <c:v>-10.29852174070173</c:v>
                      </c:pt>
                      <c:pt idx="339">
                        <c:v>-9.9103901360154225</c:v>
                      </c:pt>
                      <c:pt idx="340">
                        <c:v>-11.279405170863321</c:v>
                      </c:pt>
                      <c:pt idx="341">
                        <c:v>-10.964705661034539</c:v>
                      </c:pt>
                      <c:pt idx="342">
                        <c:v>-8.3123392757677017</c:v>
                      </c:pt>
                      <c:pt idx="343">
                        <c:v>-11.02341684097801</c:v>
                      </c:pt>
                      <c:pt idx="344">
                        <c:v>-11.561639354828239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5D30-405C-8A7D-774B2798B160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DATA!$K$1</c15:sqref>
                        </c15:formulaRef>
                      </c:ext>
                    </c:extLst>
                    <c:strCache>
                      <c:ptCount val="1"/>
                      <c:pt idx="0">
                        <c:v>DIR90DEG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DATA!$K$2:$K$346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3.0056017739859291</c:v>
                      </c:pt>
                      <c:pt idx="1">
                        <c:v>3.002836147098384</c:v>
                      </c:pt>
                      <c:pt idx="2">
                        <c:v>3.038583869106338</c:v>
                      </c:pt>
                      <c:pt idx="3">
                        <c:v>3.0043069353078562</c:v>
                      </c:pt>
                      <c:pt idx="4">
                        <c:v>3.1343983750785691</c:v>
                      </c:pt>
                      <c:pt idx="5">
                        <c:v>3.074413340392772</c:v>
                      </c:pt>
                      <c:pt idx="6">
                        <c:v>3.1862422639083752</c:v>
                      </c:pt>
                      <c:pt idx="7">
                        <c:v>3.0423492024602661</c:v>
                      </c:pt>
                      <c:pt idx="8">
                        <c:v>3.1105127006582158</c:v>
                      </c:pt>
                      <c:pt idx="9">
                        <c:v>3.4620228447870569</c:v>
                      </c:pt>
                      <c:pt idx="10">
                        <c:v>3.0146889767944991</c:v>
                      </c:pt>
                      <c:pt idx="11">
                        <c:v>3.310149057034935</c:v>
                      </c:pt>
                      <c:pt idx="12">
                        <c:v>3.1473661455337352</c:v>
                      </c:pt>
                      <c:pt idx="13">
                        <c:v>3.237226757934347</c:v>
                      </c:pt>
                      <c:pt idx="14">
                        <c:v>3.159332783723487</c:v>
                      </c:pt>
                      <c:pt idx="15">
                        <c:v>3.0823745787956449</c:v>
                      </c:pt>
                      <c:pt idx="16">
                        <c:v>3.2144131763958219</c:v>
                      </c:pt>
                      <c:pt idx="17">
                        <c:v>3.1233065675069822</c:v>
                      </c:pt>
                      <c:pt idx="18">
                        <c:v>3.5483148405134401</c:v>
                      </c:pt>
                      <c:pt idx="19">
                        <c:v>3.056605174666613</c:v>
                      </c:pt>
                      <c:pt idx="20">
                        <c:v>3.1845715406525361</c:v>
                      </c:pt>
                      <c:pt idx="21">
                        <c:v>3.380030229087879</c:v>
                      </c:pt>
                      <c:pt idx="22">
                        <c:v>3.3527079043082129</c:v>
                      </c:pt>
                      <c:pt idx="23">
                        <c:v>3.2875357560343801</c:v>
                      </c:pt>
                      <c:pt idx="24">
                        <c:v>3.1639233507366709</c:v>
                      </c:pt>
                      <c:pt idx="25">
                        <c:v>3.7160258613492658</c:v>
                      </c:pt>
                      <c:pt idx="26">
                        <c:v>3.195436939096044</c:v>
                      </c:pt>
                      <c:pt idx="27">
                        <c:v>3.037169173911801</c:v>
                      </c:pt>
                      <c:pt idx="28">
                        <c:v>3.6293145040832759</c:v>
                      </c:pt>
                      <c:pt idx="29">
                        <c:v>3.363395748745301</c:v>
                      </c:pt>
                      <c:pt idx="30">
                        <c:v>3.4465846269751799</c:v>
                      </c:pt>
                      <c:pt idx="31">
                        <c:v>3.2200592194797348</c:v>
                      </c:pt>
                      <c:pt idx="32">
                        <c:v>3.5392251134067569</c:v>
                      </c:pt>
                      <c:pt idx="33">
                        <c:v>3.8972055820403959</c:v>
                      </c:pt>
                      <c:pt idx="34">
                        <c:v>3.335732054512528</c:v>
                      </c:pt>
                      <c:pt idx="35">
                        <c:v>3.1008019579946429</c:v>
                      </c:pt>
                      <c:pt idx="36">
                        <c:v>3.2704970349414229</c:v>
                      </c:pt>
                      <c:pt idx="37">
                        <c:v>3.1469145155972491</c:v>
                      </c:pt>
                      <c:pt idx="38">
                        <c:v>3.4389982658492801</c:v>
                      </c:pt>
                      <c:pt idx="39">
                        <c:v>3.6280308418164751</c:v>
                      </c:pt>
                      <c:pt idx="40">
                        <c:v>3.5098372339496469</c:v>
                      </c:pt>
                      <c:pt idx="41">
                        <c:v>3.2043722199496272</c:v>
                      </c:pt>
                      <c:pt idx="42">
                        <c:v>3.822685605178298</c:v>
                      </c:pt>
                      <c:pt idx="43">
                        <c:v>3.3257216890106771</c:v>
                      </c:pt>
                      <c:pt idx="44">
                        <c:v>3.2560105658178431</c:v>
                      </c:pt>
                      <c:pt idx="45">
                        <c:v>3.0848050920694261</c:v>
                      </c:pt>
                      <c:pt idx="46">
                        <c:v>3.2542669193836899</c:v>
                      </c:pt>
                      <c:pt idx="47">
                        <c:v>3.7014943940540261</c:v>
                      </c:pt>
                      <c:pt idx="48">
                        <c:v>3.381091730881439</c:v>
                      </c:pt>
                      <c:pt idx="49">
                        <c:v>3.4200114480614432</c:v>
                      </c:pt>
                      <c:pt idx="50">
                        <c:v>3.316898724150608</c:v>
                      </c:pt>
                      <c:pt idx="51">
                        <c:v>3.2468534020856099</c:v>
                      </c:pt>
                      <c:pt idx="52">
                        <c:v>3.9154929868328638</c:v>
                      </c:pt>
                      <c:pt idx="53">
                        <c:v>3.6296535799632741</c:v>
                      </c:pt>
                      <c:pt idx="54">
                        <c:v>3.511004665915932</c:v>
                      </c:pt>
                      <c:pt idx="55">
                        <c:v>3.3770385769002851</c:v>
                      </c:pt>
                      <c:pt idx="56">
                        <c:v>3.1346035450379479</c:v>
                      </c:pt>
                      <c:pt idx="57">
                        <c:v>4.0406548390322667</c:v>
                      </c:pt>
                      <c:pt idx="58">
                        <c:v>3.2440649773534069</c:v>
                      </c:pt>
                      <c:pt idx="59">
                        <c:v>3.7584730136376701</c:v>
                      </c:pt>
                      <c:pt idx="60">
                        <c:v>3.4217783811064102</c:v>
                      </c:pt>
                      <c:pt idx="61">
                        <c:v>3.0712650943959199</c:v>
                      </c:pt>
                      <c:pt idx="62">
                        <c:v>3.284131939301048</c:v>
                      </c:pt>
                      <c:pt idx="63">
                        <c:v>3.193799711853802</c:v>
                      </c:pt>
                      <c:pt idx="64">
                        <c:v>3.833189130701411</c:v>
                      </c:pt>
                      <c:pt idx="65">
                        <c:v>3.567208934642371</c:v>
                      </c:pt>
                      <c:pt idx="66">
                        <c:v>3.710387971477259</c:v>
                      </c:pt>
                      <c:pt idx="67">
                        <c:v>3.4323582715379359</c:v>
                      </c:pt>
                      <c:pt idx="68">
                        <c:v>3.5139044225687459</c:v>
                      </c:pt>
                      <c:pt idx="69">
                        <c:v>3.314335053128703</c:v>
                      </c:pt>
                      <c:pt idx="70">
                        <c:v>3.3781487451742098</c:v>
                      </c:pt>
                      <c:pt idx="71">
                        <c:v>3.2404093670709901</c:v>
                      </c:pt>
                      <c:pt idx="72">
                        <c:v>3.1274465682725499</c:v>
                      </c:pt>
                      <c:pt idx="73">
                        <c:v>3.4538692513586251</c:v>
                      </c:pt>
                      <c:pt idx="74">
                        <c:v>3.2813496433949418</c:v>
                      </c:pt>
                      <c:pt idx="75">
                        <c:v>3.7828749456200699</c:v>
                      </c:pt>
                      <c:pt idx="76">
                        <c:v>3.3095220320867189</c:v>
                      </c:pt>
                      <c:pt idx="77">
                        <c:v>3.7256038489806378</c:v>
                      </c:pt>
                      <c:pt idx="78">
                        <c:v>3.940729740017495</c:v>
                      </c:pt>
                      <c:pt idx="79">
                        <c:v>3.186455548565009</c:v>
                      </c:pt>
                      <c:pt idx="80">
                        <c:v>3.5775903057413352</c:v>
                      </c:pt>
                      <c:pt idx="81">
                        <c:v>3.4258179676813549</c:v>
                      </c:pt>
                      <c:pt idx="82">
                        <c:v>3.6158351799843711</c:v>
                      </c:pt>
                      <c:pt idx="83">
                        <c:v>3.9868342486138468</c:v>
                      </c:pt>
                      <c:pt idx="84">
                        <c:v>4.1623711730005839</c:v>
                      </c:pt>
                      <c:pt idx="85">
                        <c:v>4.179875074172247</c:v>
                      </c:pt>
                      <c:pt idx="86">
                        <c:v>3.797977606168975</c:v>
                      </c:pt>
                      <c:pt idx="87">
                        <c:v>3.1238334662639118</c:v>
                      </c:pt>
                      <c:pt idx="88">
                        <c:v>3.382552812412936</c:v>
                      </c:pt>
                      <c:pt idx="89">
                        <c:v>3.2850801719184259</c:v>
                      </c:pt>
                      <c:pt idx="90">
                        <c:v>3.4690079124583799</c:v>
                      </c:pt>
                      <c:pt idx="91">
                        <c:v>3.8173146762934351</c:v>
                      </c:pt>
                      <c:pt idx="92">
                        <c:v>4.453512242957685</c:v>
                      </c:pt>
                      <c:pt idx="93">
                        <c:v>3.316254071167001</c:v>
                      </c:pt>
                      <c:pt idx="94">
                        <c:v>3.3156852857156092</c:v>
                      </c:pt>
                      <c:pt idx="95">
                        <c:v>3.5219939838977741</c:v>
                      </c:pt>
                      <c:pt idx="96">
                        <c:v>3.239821861332846</c:v>
                      </c:pt>
                      <c:pt idx="97">
                        <c:v>3.811538362039812</c:v>
                      </c:pt>
                      <c:pt idx="98">
                        <c:v>3.5924931544334529</c:v>
                      </c:pt>
                      <c:pt idx="99">
                        <c:v>3.7407868159145838</c:v>
                      </c:pt>
                      <c:pt idx="100">
                        <c:v>4.0333316879141607</c:v>
                      </c:pt>
                      <c:pt idx="101">
                        <c:v>4.4468016611511398</c:v>
                      </c:pt>
                      <c:pt idx="102">
                        <c:v>3.972503985302303</c:v>
                      </c:pt>
                      <c:pt idx="103">
                        <c:v>4.2070006050256419</c:v>
                      </c:pt>
                      <c:pt idx="104">
                        <c:v>4.0313644704652569</c:v>
                      </c:pt>
                      <c:pt idx="105">
                        <c:v>3.4773834488313482</c:v>
                      </c:pt>
                      <c:pt idx="106">
                        <c:v>3.6375988536230772</c:v>
                      </c:pt>
                      <c:pt idx="107">
                        <c:v>4.2521489290521863</c:v>
                      </c:pt>
                      <c:pt idx="108">
                        <c:v>3.65067140826535</c:v>
                      </c:pt>
                      <c:pt idx="109">
                        <c:v>3.4367674264990309</c:v>
                      </c:pt>
                      <c:pt idx="110">
                        <c:v>3.186622140856342</c:v>
                      </c:pt>
                      <c:pt idx="111">
                        <c:v>3.8407805112675848</c:v>
                      </c:pt>
                      <c:pt idx="112">
                        <c:v>3.3290436831846111</c:v>
                      </c:pt>
                      <c:pt idx="113">
                        <c:v>4.6774949924865901</c:v>
                      </c:pt>
                      <c:pt idx="114">
                        <c:v>3.327002528651279</c:v>
                      </c:pt>
                      <c:pt idx="115">
                        <c:v>4.4715219659977663</c:v>
                      </c:pt>
                      <c:pt idx="116">
                        <c:v>3.814588940160077</c:v>
                      </c:pt>
                      <c:pt idx="117">
                        <c:v>3.3934203409755188</c:v>
                      </c:pt>
                      <c:pt idx="118">
                        <c:v>3.2461206452099218</c:v>
                      </c:pt>
                      <c:pt idx="119">
                        <c:v>3.1884192012512269</c:v>
                      </c:pt>
                      <c:pt idx="120">
                        <c:v>3.293302621576764</c:v>
                      </c:pt>
                      <c:pt idx="121">
                        <c:v>3.8439972259695838</c:v>
                      </c:pt>
                      <c:pt idx="122">
                        <c:v>3.61135267690601</c:v>
                      </c:pt>
                      <c:pt idx="123">
                        <c:v>3.8856157798847439</c:v>
                      </c:pt>
                      <c:pt idx="124">
                        <c:v>3.4500601091616709</c:v>
                      </c:pt>
                      <c:pt idx="125">
                        <c:v>4.0844358700447803</c:v>
                      </c:pt>
                      <c:pt idx="126">
                        <c:v>3.6669969912221112</c:v>
                      </c:pt>
                      <c:pt idx="127">
                        <c:v>3.4903271899948609</c:v>
                      </c:pt>
                      <c:pt idx="128">
                        <c:v>4.3030250780275399</c:v>
                      </c:pt>
                      <c:pt idx="129">
                        <c:v>4.7718796589535151</c:v>
                      </c:pt>
                      <c:pt idx="130">
                        <c:v>3.671275730087078</c:v>
                      </c:pt>
                      <c:pt idx="131">
                        <c:v>3.505218407203706</c:v>
                      </c:pt>
                      <c:pt idx="132">
                        <c:v>3.8777393484293379</c:v>
                      </c:pt>
                      <c:pt idx="133">
                        <c:v>4.1035653317774257</c:v>
                      </c:pt>
                      <c:pt idx="134">
                        <c:v>4.326671764204983</c:v>
                      </c:pt>
                      <c:pt idx="135">
                        <c:v>3.6134524794290721</c:v>
                      </c:pt>
                      <c:pt idx="136">
                        <c:v>3.3453558551482439</c:v>
                      </c:pt>
                      <c:pt idx="137">
                        <c:v>4.5621825102392632</c:v>
                      </c:pt>
                      <c:pt idx="138">
                        <c:v>3.3428495461902159</c:v>
                      </c:pt>
                      <c:pt idx="139">
                        <c:v>3.4914681899778142</c:v>
                      </c:pt>
                      <c:pt idx="140">
                        <c:v>3.688010121231438</c:v>
                      </c:pt>
                      <c:pt idx="141">
                        <c:v>4.0474512730257572</c:v>
                      </c:pt>
                      <c:pt idx="142">
                        <c:v>3.3454123907093698</c:v>
                      </c:pt>
                      <c:pt idx="143">
                        <c:v>3.8802825779510179</c:v>
                      </c:pt>
                      <c:pt idx="144">
                        <c:v>3.6368874437320828</c:v>
                      </c:pt>
                      <c:pt idx="145">
                        <c:v>3.4065904865707828</c:v>
                      </c:pt>
                      <c:pt idx="146">
                        <c:v>4.4063390916919252</c:v>
                      </c:pt>
                      <c:pt idx="147">
                        <c:v>3.5159926697943278</c:v>
                      </c:pt>
                      <c:pt idx="148">
                        <c:v>3.4709122471122829</c:v>
                      </c:pt>
                      <c:pt idx="149">
                        <c:v>3.2563280112146251</c:v>
                      </c:pt>
                      <c:pt idx="150">
                        <c:v>4.4126147749923907</c:v>
                      </c:pt>
                      <c:pt idx="151">
                        <c:v>3.943620916087486</c:v>
                      </c:pt>
                      <c:pt idx="152">
                        <c:v>4.1390311088731737</c:v>
                      </c:pt>
                      <c:pt idx="153">
                        <c:v>3.938578586903414</c:v>
                      </c:pt>
                      <c:pt idx="154">
                        <c:v>4.1779835544763371</c:v>
                      </c:pt>
                      <c:pt idx="155">
                        <c:v>3.6980732973412791</c:v>
                      </c:pt>
                      <c:pt idx="156">
                        <c:v>3.725861902410188</c:v>
                      </c:pt>
                      <c:pt idx="157">
                        <c:v>4.6727476261948278</c:v>
                      </c:pt>
                      <c:pt idx="158">
                        <c:v>3.1969826426852199</c:v>
                      </c:pt>
                      <c:pt idx="159">
                        <c:v>4.6190679942623234</c:v>
                      </c:pt>
                      <c:pt idx="160">
                        <c:v>4.1428708760850927</c:v>
                      </c:pt>
                      <c:pt idx="161">
                        <c:v>4.9270716779218473</c:v>
                      </c:pt>
                      <c:pt idx="162">
                        <c:v>3.5371125399842862</c:v>
                      </c:pt>
                      <c:pt idx="163">
                        <c:v>3.3064989316062832</c:v>
                      </c:pt>
                      <c:pt idx="164">
                        <c:v>3.8931536363835191</c:v>
                      </c:pt>
                      <c:pt idx="165">
                        <c:v>3.676525173295377</c:v>
                      </c:pt>
                      <c:pt idx="166">
                        <c:v>4.3110403270092634</c:v>
                      </c:pt>
                      <c:pt idx="167">
                        <c:v>3.5313903848506101</c:v>
                      </c:pt>
                      <c:pt idx="168">
                        <c:v>4.0294111282254486</c:v>
                      </c:pt>
                      <c:pt idx="169">
                        <c:v>3.7865990620778018</c:v>
                      </c:pt>
                      <c:pt idx="170">
                        <c:v>3.4949320229652892</c:v>
                      </c:pt>
                      <c:pt idx="171">
                        <c:v>3.36774709274076</c:v>
                      </c:pt>
                      <c:pt idx="172">
                        <c:v>3.585658037978328</c:v>
                      </c:pt>
                      <c:pt idx="173">
                        <c:v>3.426472273541151</c:v>
                      </c:pt>
                      <c:pt idx="174">
                        <c:v>3.3483771659206858</c:v>
                      </c:pt>
                      <c:pt idx="175">
                        <c:v>3.7312208131628588</c:v>
                      </c:pt>
                      <c:pt idx="176">
                        <c:v>3.3662819191500648</c:v>
                      </c:pt>
                      <c:pt idx="177">
                        <c:v>3.3269588152413978</c:v>
                      </c:pt>
                      <c:pt idx="178">
                        <c:v>3.5469994991425211</c:v>
                      </c:pt>
                      <c:pt idx="179">
                        <c:v>3.4957379439694569</c:v>
                      </c:pt>
                      <c:pt idx="180">
                        <c:v>3.9929058603072178</c:v>
                      </c:pt>
                      <c:pt idx="181">
                        <c:v>3.2722035376427052</c:v>
                      </c:pt>
                      <c:pt idx="182">
                        <c:v>4.2613667275285758</c:v>
                      </c:pt>
                      <c:pt idx="183">
                        <c:v>3.7370107526016838</c:v>
                      </c:pt>
                      <c:pt idx="184">
                        <c:v>4.5254935414126178</c:v>
                      </c:pt>
                      <c:pt idx="185">
                        <c:v>3.3676043076072788</c:v>
                      </c:pt>
                      <c:pt idx="186">
                        <c:v>4.0162129181246797</c:v>
                      </c:pt>
                      <c:pt idx="187">
                        <c:v>4.4524261877146536</c:v>
                      </c:pt>
                      <c:pt idx="188">
                        <c:v>4.7790279257106727</c:v>
                      </c:pt>
                      <c:pt idx="189">
                        <c:v>3.5768659977222388</c:v>
                      </c:pt>
                      <c:pt idx="190">
                        <c:v>3.886323694545136</c:v>
                      </c:pt>
                      <c:pt idx="191">
                        <c:v>3.4001006166827978</c:v>
                      </c:pt>
                      <c:pt idx="192">
                        <c:v>3.38405744259842</c:v>
                      </c:pt>
                      <c:pt idx="193">
                        <c:v>3.5465769858070688</c:v>
                      </c:pt>
                      <c:pt idx="194">
                        <c:v>3.6644404821466141</c:v>
                      </c:pt>
                      <c:pt idx="195">
                        <c:v>3.484301791726566</c:v>
                      </c:pt>
                      <c:pt idx="196">
                        <c:v>3.3449429888145819</c:v>
                      </c:pt>
                      <c:pt idx="197">
                        <c:v>3.7798102874273942</c:v>
                      </c:pt>
                      <c:pt idx="198">
                        <c:v>3.3942610687660721</c:v>
                      </c:pt>
                      <c:pt idx="199">
                        <c:v>3.7844899063596018</c:v>
                      </c:pt>
                      <c:pt idx="200">
                        <c:v>3.5773073288914699</c:v>
                      </c:pt>
                      <c:pt idx="201">
                        <c:v>4.1497390240208878</c:v>
                      </c:pt>
                      <c:pt idx="202">
                        <c:v>4.2456049485180642</c:v>
                      </c:pt>
                      <c:pt idx="203">
                        <c:v>3.9819301930109279</c:v>
                      </c:pt>
                      <c:pt idx="204">
                        <c:v>3.7466010557023681</c:v>
                      </c:pt>
                      <c:pt idx="205">
                        <c:v>3.3981471409927031</c:v>
                      </c:pt>
                      <c:pt idx="206">
                        <c:v>3.2958950386182639</c:v>
                      </c:pt>
                      <c:pt idx="207">
                        <c:v>4.9427901375717003</c:v>
                      </c:pt>
                      <c:pt idx="208">
                        <c:v>4.0755810354502167</c:v>
                      </c:pt>
                      <c:pt idx="209">
                        <c:v>3.6075667753414011</c:v>
                      </c:pt>
                      <c:pt idx="210">
                        <c:v>3.4273918064801339</c:v>
                      </c:pt>
                      <c:pt idx="211">
                        <c:v>3.550698282640556</c:v>
                      </c:pt>
                      <c:pt idx="212">
                        <c:v>3.392879698177123</c:v>
                      </c:pt>
                      <c:pt idx="213">
                        <c:v>3.5254327061912671</c:v>
                      </c:pt>
                      <c:pt idx="214">
                        <c:v>3.7797771193420351</c:v>
                      </c:pt>
                      <c:pt idx="215">
                        <c:v>3.3513435727264791</c:v>
                      </c:pt>
                      <c:pt idx="216">
                        <c:v>3.8341114478469769</c:v>
                      </c:pt>
                      <c:pt idx="217">
                        <c:v>4.3454821027683694</c:v>
                      </c:pt>
                      <c:pt idx="218">
                        <c:v>4.0950668009186142</c:v>
                      </c:pt>
                      <c:pt idx="219">
                        <c:v>3.585329992813048</c:v>
                      </c:pt>
                      <c:pt idx="220">
                        <c:v>3.8527759422445231</c:v>
                      </c:pt>
                      <c:pt idx="221">
                        <c:v>3.427372878803697</c:v>
                      </c:pt>
                      <c:pt idx="222">
                        <c:v>3.6298704783499072</c:v>
                      </c:pt>
                      <c:pt idx="223">
                        <c:v>4.6481710347098089</c:v>
                      </c:pt>
                      <c:pt idx="224">
                        <c:v>4.0557037644389968</c:v>
                      </c:pt>
                      <c:pt idx="225">
                        <c:v>4.3566178689073274</c:v>
                      </c:pt>
                      <c:pt idx="226">
                        <c:v>3.6210362328471399</c:v>
                      </c:pt>
                      <c:pt idx="227">
                        <c:v>3.4379021537713461</c:v>
                      </c:pt>
                      <c:pt idx="228">
                        <c:v>4.6054995648006676</c:v>
                      </c:pt>
                      <c:pt idx="229">
                        <c:v>3.9941825539033902</c:v>
                      </c:pt>
                      <c:pt idx="230">
                        <c:v>3.8239709994610078</c:v>
                      </c:pt>
                      <c:pt idx="231">
                        <c:v>3.7506207585538491</c:v>
                      </c:pt>
                      <c:pt idx="232">
                        <c:v>4.2831358577912892</c:v>
                      </c:pt>
                      <c:pt idx="233">
                        <c:v>3.432719356203807</c:v>
                      </c:pt>
                      <c:pt idx="234">
                        <c:v>3.3831072668084521</c:v>
                      </c:pt>
                      <c:pt idx="235">
                        <c:v>3.8961296846810729</c:v>
                      </c:pt>
                      <c:pt idx="236">
                        <c:v>3.6738088196386571</c:v>
                      </c:pt>
                      <c:pt idx="237">
                        <c:v>3.6274564304623298</c:v>
                      </c:pt>
                      <c:pt idx="238">
                        <c:v>4.1813200243038224</c:v>
                      </c:pt>
                      <c:pt idx="239">
                        <c:v>3.9248041633715949</c:v>
                      </c:pt>
                      <c:pt idx="240">
                        <c:v>4.7677177391969554</c:v>
                      </c:pt>
                      <c:pt idx="241">
                        <c:v>3.46741410800818</c:v>
                      </c:pt>
                      <c:pt idx="242">
                        <c:v>4.1804331498787564</c:v>
                      </c:pt>
                      <c:pt idx="243">
                        <c:v>4.4759058403428948</c:v>
                      </c:pt>
                      <c:pt idx="244">
                        <c:v>4.4234240113916199</c:v>
                      </c:pt>
                      <c:pt idx="245">
                        <c:v>3.6741850076551561</c:v>
                      </c:pt>
                      <c:pt idx="246">
                        <c:v>3.8475660885865639</c:v>
                      </c:pt>
                      <c:pt idx="247">
                        <c:v>3.6895307951953602</c:v>
                      </c:pt>
                      <c:pt idx="248">
                        <c:v>3.909805614465518</c:v>
                      </c:pt>
                      <c:pt idx="249">
                        <c:v>3.477012636235953</c:v>
                      </c:pt>
                      <c:pt idx="250">
                        <c:v>4.1131567238000972</c:v>
                      </c:pt>
                      <c:pt idx="251">
                        <c:v>3.4843759206392679</c:v>
                      </c:pt>
                      <c:pt idx="252">
                        <c:v>3.625104301689527</c:v>
                      </c:pt>
                      <c:pt idx="253">
                        <c:v>3.4464789154700561</c:v>
                      </c:pt>
                      <c:pt idx="254">
                        <c:v>3.4200015033834732</c:v>
                      </c:pt>
                      <c:pt idx="255">
                        <c:v>3.7312822874096119</c:v>
                      </c:pt>
                      <c:pt idx="256">
                        <c:v>4.0072742154978434</c:v>
                      </c:pt>
                      <c:pt idx="257">
                        <c:v>3.6782756008830169</c:v>
                      </c:pt>
                      <c:pt idx="258">
                        <c:v>3.474368599331723</c:v>
                      </c:pt>
                      <c:pt idx="259">
                        <c:v>4.2745341866102686</c:v>
                      </c:pt>
                      <c:pt idx="260">
                        <c:v>4.2923235436464244</c:v>
                      </c:pt>
                      <c:pt idx="261">
                        <c:v>4.942235106952884</c:v>
                      </c:pt>
                      <c:pt idx="262">
                        <c:v>3.7566469798676678</c:v>
                      </c:pt>
                      <c:pt idx="263">
                        <c:v>3.535993991976583</c:v>
                      </c:pt>
                      <c:pt idx="264">
                        <c:v>4.5791511954536483</c:v>
                      </c:pt>
                      <c:pt idx="265">
                        <c:v>3.9518234054193129</c:v>
                      </c:pt>
                      <c:pt idx="266">
                        <c:v>3.7515911440083221</c:v>
                      </c:pt>
                      <c:pt idx="267">
                        <c:v>3.5098905635924438</c:v>
                      </c:pt>
                      <c:pt idx="268">
                        <c:v>3.5351589096728802</c:v>
                      </c:pt>
                      <c:pt idx="269">
                        <c:v>4.2429899686861274</c:v>
                      </c:pt>
                      <c:pt idx="270">
                        <c:v>3.708312393763765</c:v>
                      </c:pt>
                      <c:pt idx="271">
                        <c:v>3.5153407637572531</c:v>
                      </c:pt>
                      <c:pt idx="272">
                        <c:v>3.9620765684901289</c:v>
                      </c:pt>
                      <c:pt idx="273">
                        <c:v>4.6029426706189689</c:v>
                      </c:pt>
                      <c:pt idx="274">
                        <c:v>4.0043675143948194</c:v>
                      </c:pt>
                      <c:pt idx="275">
                        <c:v>3.5244952404432932</c:v>
                      </c:pt>
                      <c:pt idx="276">
                        <c:v>3.7964708738072721</c:v>
                      </c:pt>
                      <c:pt idx="277">
                        <c:v>3.8329370459668568</c:v>
                      </c:pt>
                      <c:pt idx="278">
                        <c:v>4.1078231169222832</c:v>
                      </c:pt>
                      <c:pt idx="279">
                        <c:v>4.4161127560148961</c:v>
                      </c:pt>
                      <c:pt idx="280">
                        <c:v>4.7437566109655336</c:v>
                      </c:pt>
                      <c:pt idx="281">
                        <c:v>3.8347383350438742</c:v>
                      </c:pt>
                      <c:pt idx="282">
                        <c:v>4.3855815410885333</c:v>
                      </c:pt>
                      <c:pt idx="283">
                        <c:v>3.5975557999618828</c:v>
                      </c:pt>
                      <c:pt idx="284">
                        <c:v>3.57999458697447</c:v>
                      </c:pt>
                      <c:pt idx="285">
                        <c:v>4.0697627053995484</c:v>
                      </c:pt>
                      <c:pt idx="286">
                        <c:v>3.8010089423613791</c:v>
                      </c:pt>
                      <c:pt idx="287">
                        <c:v>3.6008485312153051</c:v>
                      </c:pt>
                      <c:pt idx="288">
                        <c:v>4.095663060318171</c:v>
                      </c:pt>
                      <c:pt idx="289">
                        <c:v>3.5688299198572819</c:v>
                      </c:pt>
                      <c:pt idx="290">
                        <c:v>3.5792244272052121</c:v>
                      </c:pt>
                      <c:pt idx="291">
                        <c:v>3.6753120188035702</c:v>
                      </c:pt>
                      <c:pt idx="292">
                        <c:v>3.6615319738040562</c:v>
                      </c:pt>
                      <c:pt idx="293">
                        <c:v>3.904242019711039</c:v>
                      </c:pt>
                      <c:pt idx="294">
                        <c:v>4.1933079959067774</c:v>
                      </c:pt>
                      <c:pt idx="295">
                        <c:v>3.8707794776624218</c:v>
                      </c:pt>
                      <c:pt idx="296">
                        <c:v>3.632166247326412</c:v>
                      </c:pt>
                      <c:pt idx="297">
                        <c:v>3.9299106769128591</c:v>
                      </c:pt>
                      <c:pt idx="298">
                        <c:v>4.2229402765905242</c:v>
                      </c:pt>
                      <c:pt idx="299">
                        <c:v>4.9258853468445531</c:v>
                      </c:pt>
                      <c:pt idx="300">
                        <c:v>4.5468597853593939</c:v>
                      </c:pt>
                      <c:pt idx="301">
                        <c:v>3.665435677155751</c:v>
                      </c:pt>
                      <c:pt idx="302">
                        <c:v>4.5403503207858211</c:v>
                      </c:pt>
                      <c:pt idx="303">
                        <c:v>3.9154496817756539</c:v>
                      </c:pt>
                      <c:pt idx="304">
                        <c:v>4.196474734388512</c:v>
                      </c:pt>
                      <c:pt idx="305">
                        <c:v>4.033311287352582</c:v>
                      </c:pt>
                      <c:pt idx="306">
                        <c:v>3.7502056727226059</c:v>
                      </c:pt>
                      <c:pt idx="307">
                        <c:v>4.0095013635961561</c:v>
                      </c:pt>
                      <c:pt idx="308">
                        <c:v>4.7101228703086688</c:v>
                      </c:pt>
                      <c:pt idx="309">
                        <c:v>3.7021422135632451</c:v>
                      </c:pt>
                      <c:pt idx="310">
                        <c:v>3.7423268801634748</c:v>
                      </c:pt>
                      <c:pt idx="311">
                        <c:v>4.3459346684238218</c:v>
                      </c:pt>
                      <c:pt idx="312">
                        <c:v>3.7599837062910919</c:v>
                      </c:pt>
                      <c:pt idx="313">
                        <c:v>4.3385495131817224</c:v>
                      </c:pt>
                      <c:pt idx="314">
                        <c:v>4.0181028851757112</c:v>
                      </c:pt>
                      <c:pt idx="315">
                        <c:v>3.8518933351936511</c:v>
                      </c:pt>
                      <c:pt idx="316">
                        <c:v>3.8296110569371908</c:v>
                      </c:pt>
                      <c:pt idx="317">
                        <c:v>4.1111117359667952</c:v>
                      </c:pt>
                      <c:pt idx="318">
                        <c:v>4.4835535549002294</c:v>
                      </c:pt>
                      <c:pt idx="319">
                        <c:v>3.780607612496603</c:v>
                      </c:pt>
                      <c:pt idx="320">
                        <c:v>4.4926729060759829</c:v>
                      </c:pt>
                      <c:pt idx="321">
                        <c:v>4.1483441258177809</c:v>
                      </c:pt>
                      <c:pt idx="322">
                        <c:v>4.8913962571169449</c:v>
                      </c:pt>
                      <c:pt idx="323">
                        <c:v>4.1458560334819454</c:v>
                      </c:pt>
                      <c:pt idx="324">
                        <c:v>3.8527303222774352</c:v>
                      </c:pt>
                      <c:pt idx="325">
                        <c:v>4.2765195324996723</c:v>
                      </c:pt>
                      <c:pt idx="326">
                        <c:v>3.9242093176453512</c:v>
                      </c:pt>
                      <c:pt idx="327">
                        <c:v>4.6625002892972081</c:v>
                      </c:pt>
                      <c:pt idx="328">
                        <c:v>4.2841246304158549</c:v>
                      </c:pt>
                      <c:pt idx="329">
                        <c:v>3.9585519871739878</c:v>
                      </c:pt>
                      <c:pt idx="330">
                        <c:v>3.9634463466802141</c:v>
                      </c:pt>
                      <c:pt idx="331">
                        <c:v>4.0739379808340814</c:v>
                      </c:pt>
                      <c:pt idx="332">
                        <c:v>4.4140509314507979</c:v>
                      </c:pt>
                      <c:pt idx="333">
                        <c:v>4.8506757305079162</c:v>
                      </c:pt>
                      <c:pt idx="334">
                        <c:v>4.0316553208248358</c:v>
                      </c:pt>
                      <c:pt idx="335">
                        <c:v>4.4398126308068253</c:v>
                      </c:pt>
                      <c:pt idx="336">
                        <c:v>4.088295077072523</c:v>
                      </c:pt>
                      <c:pt idx="337">
                        <c:v>4.2023070064319841</c:v>
                      </c:pt>
                      <c:pt idx="338">
                        <c:v>4.228231422233816</c:v>
                      </c:pt>
                      <c:pt idx="339">
                        <c:v>4.6090528226735383</c:v>
                      </c:pt>
                      <c:pt idx="340">
                        <c:v>4.3469175929384809</c:v>
                      </c:pt>
                      <c:pt idx="341">
                        <c:v>4.7959384605555488</c:v>
                      </c:pt>
                      <c:pt idx="342">
                        <c:v>4.3801926451483757</c:v>
                      </c:pt>
                      <c:pt idx="343">
                        <c:v>4.5513071204519706</c:v>
                      </c:pt>
                      <c:pt idx="344">
                        <c:v>4.7402573815572397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9-5D30-405C-8A7D-774B2798B160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DATA!$L$1</c15:sqref>
                        </c15:formulaRef>
                      </c:ext>
                    </c:extLst>
                    <c:strCache>
                      <c:ptCount val="1"/>
                      <c:pt idx="0">
                        <c:v>DIR20DEG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DATA!$L$2:$L$346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2.330532350158907</c:v>
                      </c:pt>
                      <c:pt idx="1">
                        <c:v>2.530183086260541</c:v>
                      </c:pt>
                      <c:pt idx="2">
                        <c:v>2.895484305605299</c:v>
                      </c:pt>
                      <c:pt idx="3">
                        <c:v>2.8044716145732851</c:v>
                      </c:pt>
                      <c:pt idx="4">
                        <c:v>2.798639767635013</c:v>
                      </c:pt>
                      <c:pt idx="5">
                        <c:v>2.933465374216397</c:v>
                      </c:pt>
                      <c:pt idx="6">
                        <c:v>2.9200034751930919</c:v>
                      </c:pt>
                      <c:pt idx="7">
                        <c:v>2.9058952748159301</c:v>
                      </c:pt>
                      <c:pt idx="8">
                        <c:v>3.1812480300160662</c:v>
                      </c:pt>
                      <c:pt idx="9">
                        <c:v>3.2036805789770431</c:v>
                      </c:pt>
                      <c:pt idx="10">
                        <c:v>3.0353586348072379</c:v>
                      </c:pt>
                      <c:pt idx="11">
                        <c:v>3.1079520544609371</c:v>
                      </c:pt>
                      <c:pt idx="12">
                        <c:v>3.2130780416625808</c:v>
                      </c:pt>
                      <c:pt idx="13">
                        <c:v>3.1085967605209972</c:v>
                      </c:pt>
                      <c:pt idx="14">
                        <c:v>3.0199590350045251</c:v>
                      </c:pt>
                      <c:pt idx="15">
                        <c:v>3.141730498391841</c:v>
                      </c:pt>
                      <c:pt idx="16">
                        <c:v>3.2498808637871179</c:v>
                      </c:pt>
                      <c:pt idx="17">
                        <c:v>3.260293968673873</c:v>
                      </c:pt>
                      <c:pt idx="18">
                        <c:v>3.1560894223303348</c:v>
                      </c:pt>
                      <c:pt idx="19">
                        <c:v>2.3280314620147151</c:v>
                      </c:pt>
                      <c:pt idx="20">
                        <c:v>3.192863827301307</c:v>
                      </c:pt>
                      <c:pt idx="21">
                        <c:v>2.8407399013291941</c:v>
                      </c:pt>
                      <c:pt idx="22">
                        <c:v>3.0877760585619232</c:v>
                      </c:pt>
                      <c:pt idx="23">
                        <c:v>3.0803238044325858</c:v>
                      </c:pt>
                      <c:pt idx="24">
                        <c:v>3.2512661070822828</c:v>
                      </c:pt>
                      <c:pt idx="25">
                        <c:v>3.0723659906299892</c:v>
                      </c:pt>
                      <c:pt idx="26">
                        <c:v>3.1999713584663891</c:v>
                      </c:pt>
                      <c:pt idx="27">
                        <c:v>3.1321439120614381</c:v>
                      </c:pt>
                      <c:pt idx="28">
                        <c:v>3.054878627227843</c:v>
                      </c:pt>
                      <c:pt idx="29">
                        <c:v>3.2368965926305688</c:v>
                      </c:pt>
                      <c:pt idx="30">
                        <c:v>3.201613469266658</c:v>
                      </c:pt>
                      <c:pt idx="31">
                        <c:v>3.079066352784249</c:v>
                      </c:pt>
                      <c:pt idx="32">
                        <c:v>3.0787059125760292</c:v>
                      </c:pt>
                      <c:pt idx="33">
                        <c:v>3.025607159368692</c:v>
                      </c:pt>
                      <c:pt idx="34">
                        <c:v>3.058330171037698</c:v>
                      </c:pt>
                      <c:pt idx="35">
                        <c:v>2.8021396759559818</c:v>
                      </c:pt>
                      <c:pt idx="36">
                        <c:v>2.8916799945883369</c:v>
                      </c:pt>
                      <c:pt idx="37">
                        <c:v>3.0060383724150981</c:v>
                      </c:pt>
                      <c:pt idx="38">
                        <c:v>3.2359986252932811</c:v>
                      </c:pt>
                      <c:pt idx="39">
                        <c:v>3.1929323297593828</c:v>
                      </c:pt>
                      <c:pt idx="40">
                        <c:v>3.1390120995546869</c:v>
                      </c:pt>
                      <c:pt idx="41">
                        <c:v>3.1744986502488</c:v>
                      </c:pt>
                      <c:pt idx="42">
                        <c:v>3.030956680498829</c:v>
                      </c:pt>
                      <c:pt idx="43">
                        <c:v>3.1446575452722678</c:v>
                      </c:pt>
                      <c:pt idx="44">
                        <c:v>3.024019074745155</c:v>
                      </c:pt>
                      <c:pt idx="45">
                        <c:v>2.9075925745323059</c:v>
                      </c:pt>
                      <c:pt idx="46">
                        <c:v>3.0364428737754601</c:v>
                      </c:pt>
                      <c:pt idx="47">
                        <c:v>3.0682464685690349</c:v>
                      </c:pt>
                      <c:pt idx="48">
                        <c:v>3.0094507534650661</c:v>
                      </c:pt>
                      <c:pt idx="49">
                        <c:v>2.86192617263643</c:v>
                      </c:pt>
                      <c:pt idx="50">
                        <c:v>3.153017280624709</c:v>
                      </c:pt>
                      <c:pt idx="51">
                        <c:v>3.1635080132637432</c:v>
                      </c:pt>
                      <c:pt idx="52">
                        <c:v>2.866238198002272</c:v>
                      </c:pt>
                      <c:pt idx="53">
                        <c:v>3.1707472820591431</c:v>
                      </c:pt>
                      <c:pt idx="54">
                        <c:v>3.191820708750702</c:v>
                      </c:pt>
                      <c:pt idx="55">
                        <c:v>3.084882219401019</c:v>
                      </c:pt>
                      <c:pt idx="56">
                        <c:v>3.1717628472862121</c:v>
                      </c:pt>
                      <c:pt idx="57">
                        <c:v>2.950726401236472</c:v>
                      </c:pt>
                      <c:pt idx="58">
                        <c:v>2.991750945723918</c:v>
                      </c:pt>
                      <c:pt idx="59">
                        <c:v>2.8999574174106328</c:v>
                      </c:pt>
                      <c:pt idx="60">
                        <c:v>2.913352199495399</c:v>
                      </c:pt>
                      <c:pt idx="61">
                        <c:v>2.7958748478606381</c:v>
                      </c:pt>
                      <c:pt idx="62">
                        <c:v>2.9584932062219962</c:v>
                      </c:pt>
                      <c:pt idx="63">
                        <c:v>3.1843112609976889</c:v>
                      </c:pt>
                      <c:pt idx="64">
                        <c:v>3.1446458403273412</c:v>
                      </c:pt>
                      <c:pt idx="65">
                        <c:v>3.0422484218999939</c:v>
                      </c:pt>
                      <c:pt idx="66">
                        <c:v>3.0690821930177781</c:v>
                      </c:pt>
                      <c:pt idx="67">
                        <c:v>3.0247964266271179</c:v>
                      </c:pt>
                      <c:pt idx="68">
                        <c:v>3.196464588901553</c:v>
                      </c:pt>
                      <c:pt idx="69">
                        <c:v>3.1764192265013071</c:v>
                      </c:pt>
                      <c:pt idx="70">
                        <c:v>3.1078141459640731</c:v>
                      </c:pt>
                      <c:pt idx="71">
                        <c:v>3.1587256555105752</c:v>
                      </c:pt>
                      <c:pt idx="72">
                        <c:v>3.035095371340697</c:v>
                      </c:pt>
                      <c:pt idx="73">
                        <c:v>2.7937692818856732</c:v>
                      </c:pt>
                      <c:pt idx="74">
                        <c:v>2.946384756436164</c:v>
                      </c:pt>
                      <c:pt idx="75">
                        <c:v>3.0712658458366371</c:v>
                      </c:pt>
                      <c:pt idx="76">
                        <c:v>2.7962696173666082</c:v>
                      </c:pt>
                      <c:pt idx="77">
                        <c:v>3.1076897442702571</c:v>
                      </c:pt>
                      <c:pt idx="78">
                        <c:v>2.988757086993882</c:v>
                      </c:pt>
                      <c:pt idx="79">
                        <c:v>3.1765326794643549</c:v>
                      </c:pt>
                      <c:pt idx="80">
                        <c:v>3.131872497008811</c:v>
                      </c:pt>
                      <c:pt idx="81">
                        <c:v>3.0155826120590139</c:v>
                      </c:pt>
                      <c:pt idx="82">
                        <c:v>2.5819954400396168</c:v>
                      </c:pt>
                      <c:pt idx="83">
                        <c:v>2.7198320400459699</c:v>
                      </c:pt>
                      <c:pt idx="84">
                        <c:v>2.9733189012101491</c:v>
                      </c:pt>
                      <c:pt idx="85">
                        <c:v>2.761869396576333</c:v>
                      </c:pt>
                      <c:pt idx="86">
                        <c:v>2.842022370709508</c:v>
                      </c:pt>
                      <c:pt idx="87">
                        <c:v>3.0588175199612619</c:v>
                      </c:pt>
                      <c:pt idx="88">
                        <c:v>3.1671141339897551</c:v>
                      </c:pt>
                      <c:pt idx="89">
                        <c:v>3.1185393022411492</c:v>
                      </c:pt>
                      <c:pt idx="90">
                        <c:v>2.9753497235755928</c:v>
                      </c:pt>
                      <c:pt idx="91">
                        <c:v>2.7176741756236522</c:v>
                      </c:pt>
                      <c:pt idx="92">
                        <c:v>2.629782178177166</c:v>
                      </c:pt>
                      <c:pt idx="93">
                        <c:v>2.9527246500747761</c:v>
                      </c:pt>
                      <c:pt idx="94">
                        <c:v>3.122281202109245</c:v>
                      </c:pt>
                      <c:pt idx="95">
                        <c:v>3.1529532311545649</c:v>
                      </c:pt>
                      <c:pt idx="96">
                        <c:v>3.1733033302967231</c:v>
                      </c:pt>
                      <c:pt idx="97">
                        <c:v>2.9953650486425079</c:v>
                      </c:pt>
                      <c:pt idx="98">
                        <c:v>3.0929641512895789</c:v>
                      </c:pt>
                      <c:pt idx="99">
                        <c:v>3.1643674081330722</c:v>
                      </c:pt>
                      <c:pt idx="100">
                        <c:v>2.862968282478068</c:v>
                      </c:pt>
                      <c:pt idx="101">
                        <c:v>2.9180620968746198</c:v>
                      </c:pt>
                      <c:pt idx="102">
                        <c:v>3.1186212114866771</c:v>
                      </c:pt>
                      <c:pt idx="103">
                        <c:v>2.9926068245469741</c:v>
                      </c:pt>
                      <c:pt idx="104">
                        <c:v>2.727827505067109</c:v>
                      </c:pt>
                      <c:pt idx="105">
                        <c:v>2.73593577781743</c:v>
                      </c:pt>
                      <c:pt idx="106">
                        <c:v>3.0705625968180432</c:v>
                      </c:pt>
                      <c:pt idx="107">
                        <c:v>2.892244303590441</c:v>
                      </c:pt>
                      <c:pt idx="108">
                        <c:v>2.8445163936784592</c:v>
                      </c:pt>
                      <c:pt idx="109">
                        <c:v>2.9991355483900328</c:v>
                      </c:pt>
                      <c:pt idx="110">
                        <c:v>2.9390894964040242</c:v>
                      </c:pt>
                      <c:pt idx="111">
                        <c:v>2.9896263773908922</c:v>
                      </c:pt>
                      <c:pt idx="112">
                        <c:v>2.656928474949702</c:v>
                      </c:pt>
                      <c:pt idx="113">
                        <c:v>2.4997060505469082</c:v>
                      </c:pt>
                      <c:pt idx="114">
                        <c:v>2.930729810401302</c:v>
                      </c:pt>
                      <c:pt idx="115">
                        <c:v>2.5934956670278391</c:v>
                      </c:pt>
                      <c:pt idx="116">
                        <c:v>2.6351067737280158</c:v>
                      </c:pt>
                      <c:pt idx="117">
                        <c:v>3.1352664204817362</c:v>
                      </c:pt>
                      <c:pt idx="118">
                        <c:v>3.148256122657783</c:v>
                      </c:pt>
                      <c:pt idx="119">
                        <c:v>3.066612982055323</c:v>
                      </c:pt>
                      <c:pt idx="120">
                        <c:v>2.9904420540795509</c:v>
                      </c:pt>
                      <c:pt idx="121">
                        <c:v>3.054303236240147</c:v>
                      </c:pt>
                      <c:pt idx="122">
                        <c:v>3.1208346130921369</c:v>
                      </c:pt>
                      <c:pt idx="123">
                        <c:v>2.9578565028405741</c:v>
                      </c:pt>
                      <c:pt idx="124">
                        <c:v>3.144898761089622</c:v>
                      </c:pt>
                      <c:pt idx="125">
                        <c:v>3.0404525460655178</c:v>
                      </c:pt>
                      <c:pt idx="126">
                        <c:v>3.085668714859092</c:v>
                      </c:pt>
                      <c:pt idx="127">
                        <c:v>3.0837357760371371</c:v>
                      </c:pt>
                      <c:pt idx="128">
                        <c:v>2.7189750150569139</c:v>
                      </c:pt>
                      <c:pt idx="129">
                        <c:v>2.630679239368384</c:v>
                      </c:pt>
                      <c:pt idx="130">
                        <c:v>2.7539997464720178</c:v>
                      </c:pt>
                      <c:pt idx="131">
                        <c:v>2.7104483424415511</c:v>
                      </c:pt>
                      <c:pt idx="132">
                        <c:v>2.8699341152522</c:v>
                      </c:pt>
                      <c:pt idx="133">
                        <c:v>2.941317229402896</c:v>
                      </c:pt>
                      <c:pt idx="134">
                        <c:v>2.8883182255070969</c:v>
                      </c:pt>
                      <c:pt idx="135">
                        <c:v>2.507807966384493</c:v>
                      </c:pt>
                      <c:pt idx="136">
                        <c:v>2.765242436291611</c:v>
                      </c:pt>
                      <c:pt idx="137">
                        <c:v>2.5707126959870972</c:v>
                      </c:pt>
                      <c:pt idx="138">
                        <c:v>2.4788798473080078</c:v>
                      </c:pt>
                      <c:pt idx="139">
                        <c:v>2.5171259568617228</c:v>
                      </c:pt>
                      <c:pt idx="140">
                        <c:v>2.9102689878806989</c:v>
                      </c:pt>
                      <c:pt idx="141">
                        <c:v>2.4996939328484791</c:v>
                      </c:pt>
                      <c:pt idx="142">
                        <c:v>3.0427627035296521</c:v>
                      </c:pt>
                      <c:pt idx="143">
                        <c:v>3.1015460335373342</c:v>
                      </c:pt>
                      <c:pt idx="144">
                        <c:v>3.0942720310249592</c:v>
                      </c:pt>
                      <c:pt idx="145">
                        <c:v>2.9720541948285781</c:v>
                      </c:pt>
                      <c:pt idx="146">
                        <c:v>2.962900844081088</c:v>
                      </c:pt>
                      <c:pt idx="147">
                        <c:v>3.095356374858556</c:v>
                      </c:pt>
                      <c:pt idx="148">
                        <c:v>3.0663215397983041</c:v>
                      </c:pt>
                      <c:pt idx="149">
                        <c:v>3.0409776409552709</c:v>
                      </c:pt>
                      <c:pt idx="150">
                        <c:v>2.7266761294149569</c:v>
                      </c:pt>
                      <c:pt idx="151">
                        <c:v>2.872143323470957</c:v>
                      </c:pt>
                      <c:pt idx="152">
                        <c:v>3.0901730012468631</c:v>
                      </c:pt>
                      <c:pt idx="153">
                        <c:v>3.0886344210691168</c:v>
                      </c:pt>
                      <c:pt idx="154">
                        <c:v>2.881494876498842</c:v>
                      </c:pt>
                      <c:pt idx="155">
                        <c:v>3.0920688945857959</c:v>
                      </c:pt>
                      <c:pt idx="156">
                        <c:v>2.7732962059297779</c:v>
                      </c:pt>
                      <c:pt idx="157">
                        <c:v>2.727559216187736</c:v>
                      </c:pt>
                      <c:pt idx="158">
                        <c:v>2.8439614753076179</c:v>
                      </c:pt>
                      <c:pt idx="159">
                        <c:v>2.710346862930602</c:v>
                      </c:pt>
                      <c:pt idx="160">
                        <c:v>2.708581332044218</c:v>
                      </c:pt>
                      <c:pt idx="161">
                        <c:v>2.7561167565388338</c:v>
                      </c:pt>
                      <c:pt idx="162">
                        <c:v>2.9947444107063861</c:v>
                      </c:pt>
                      <c:pt idx="163">
                        <c:v>2.9731124126813242</c:v>
                      </c:pt>
                      <c:pt idx="164">
                        <c:v>2.6589009771778809</c:v>
                      </c:pt>
                      <c:pt idx="165">
                        <c:v>2.6434859622194198</c:v>
                      </c:pt>
                      <c:pt idx="166">
                        <c:v>2.5077204856231181</c:v>
                      </c:pt>
                      <c:pt idx="167">
                        <c:v>2.619142722679102</c:v>
                      </c:pt>
                      <c:pt idx="168">
                        <c:v>2.5360160423988329</c:v>
                      </c:pt>
                      <c:pt idx="169">
                        <c:v>2.4721264522708819</c:v>
                      </c:pt>
                      <c:pt idx="170">
                        <c:v>2.428306683255649</c:v>
                      </c:pt>
                      <c:pt idx="171">
                        <c:v>2.481446750587788</c:v>
                      </c:pt>
                      <c:pt idx="172">
                        <c:v>2.324514467529966</c:v>
                      </c:pt>
                      <c:pt idx="173">
                        <c:v>2.2543738883204258</c:v>
                      </c:pt>
                      <c:pt idx="174">
                        <c:v>2.1897881170285962</c:v>
                      </c:pt>
                      <c:pt idx="175">
                        <c:v>3.0563949450636581</c:v>
                      </c:pt>
                      <c:pt idx="176">
                        <c:v>2.919602685568615</c:v>
                      </c:pt>
                      <c:pt idx="177">
                        <c:v>3.060477262406069</c:v>
                      </c:pt>
                      <c:pt idx="178">
                        <c:v>3.0610410025320749</c:v>
                      </c:pt>
                      <c:pt idx="179">
                        <c:v>3.010325422058215</c:v>
                      </c:pt>
                      <c:pt idx="180">
                        <c:v>3.05286321172512</c:v>
                      </c:pt>
                      <c:pt idx="181">
                        <c:v>2.9525737773917431</c:v>
                      </c:pt>
                      <c:pt idx="182">
                        <c:v>2.9239146659681849</c:v>
                      </c:pt>
                      <c:pt idx="183">
                        <c:v>3.049709465766024</c:v>
                      </c:pt>
                      <c:pt idx="184">
                        <c:v>2.9257966944585672</c:v>
                      </c:pt>
                      <c:pt idx="185">
                        <c:v>2.9750814584263661</c:v>
                      </c:pt>
                      <c:pt idx="186">
                        <c:v>3.0115432067368002</c:v>
                      </c:pt>
                      <c:pt idx="187">
                        <c:v>2.757483712875052</c:v>
                      </c:pt>
                      <c:pt idx="188">
                        <c:v>2.6488727927160181</c:v>
                      </c:pt>
                      <c:pt idx="189">
                        <c:v>2.9184990241765671</c:v>
                      </c:pt>
                      <c:pt idx="190">
                        <c:v>2.566611957448286</c:v>
                      </c:pt>
                      <c:pt idx="191">
                        <c:v>2.807622874995209</c:v>
                      </c:pt>
                      <c:pt idx="192">
                        <c:v>2.4477408531947469</c:v>
                      </c:pt>
                      <c:pt idx="193">
                        <c:v>2.652699526920991</c:v>
                      </c:pt>
                      <c:pt idx="194">
                        <c:v>2.4125348370307469</c:v>
                      </c:pt>
                      <c:pt idx="195">
                        <c:v>2.2234805373321498</c:v>
                      </c:pt>
                      <c:pt idx="196">
                        <c:v>2.1863995439743689</c:v>
                      </c:pt>
                      <c:pt idx="197">
                        <c:v>3.0719812926730801</c:v>
                      </c:pt>
                      <c:pt idx="198">
                        <c:v>2.8827742054286971</c:v>
                      </c:pt>
                      <c:pt idx="199">
                        <c:v>2.9534263146409319</c:v>
                      </c:pt>
                      <c:pt idx="200">
                        <c:v>3.0314857167592701</c:v>
                      </c:pt>
                      <c:pt idx="201">
                        <c:v>2.6718448548492102</c:v>
                      </c:pt>
                      <c:pt idx="202">
                        <c:v>2.9493085869909961</c:v>
                      </c:pt>
                      <c:pt idx="203">
                        <c:v>2.863431466336761</c:v>
                      </c:pt>
                      <c:pt idx="204">
                        <c:v>2.7721002986704031</c:v>
                      </c:pt>
                      <c:pt idx="205">
                        <c:v>3.0138789354446738</c:v>
                      </c:pt>
                      <c:pt idx="206">
                        <c:v>2.7402849204612911</c:v>
                      </c:pt>
                      <c:pt idx="207">
                        <c:v>2.879010382375415</c:v>
                      </c:pt>
                      <c:pt idx="208">
                        <c:v>2.813630173176354</c:v>
                      </c:pt>
                      <c:pt idx="209">
                        <c:v>2.7601974755797292</c:v>
                      </c:pt>
                      <c:pt idx="210">
                        <c:v>2.485401891231235</c:v>
                      </c:pt>
                      <c:pt idx="211">
                        <c:v>2.4078041604947469</c:v>
                      </c:pt>
                      <c:pt idx="212">
                        <c:v>2.2166151913912562</c:v>
                      </c:pt>
                      <c:pt idx="213">
                        <c:v>2.953558859263929</c:v>
                      </c:pt>
                      <c:pt idx="214">
                        <c:v>3.0078885934514692</c:v>
                      </c:pt>
                      <c:pt idx="215">
                        <c:v>2.976648896965008</c:v>
                      </c:pt>
                      <c:pt idx="216">
                        <c:v>3.0139365561008131</c:v>
                      </c:pt>
                      <c:pt idx="217">
                        <c:v>3.0295796981889951</c:v>
                      </c:pt>
                      <c:pt idx="218">
                        <c:v>2.9939705724688248</c:v>
                      </c:pt>
                      <c:pt idx="219">
                        <c:v>2.9384132942166281</c:v>
                      </c:pt>
                      <c:pt idx="220">
                        <c:v>3.003946973185621</c:v>
                      </c:pt>
                      <c:pt idx="221">
                        <c:v>2.9974002205305248</c:v>
                      </c:pt>
                      <c:pt idx="222">
                        <c:v>2.9372302071650811</c:v>
                      </c:pt>
                      <c:pt idx="223">
                        <c:v>2.9962425596846942</c:v>
                      </c:pt>
                      <c:pt idx="224">
                        <c:v>2.9895593327594341</c:v>
                      </c:pt>
                      <c:pt idx="225">
                        <c:v>2.959968626921234</c:v>
                      </c:pt>
                      <c:pt idx="226">
                        <c:v>2.7365292950099631</c:v>
                      </c:pt>
                      <c:pt idx="227">
                        <c:v>2.88878493388999</c:v>
                      </c:pt>
                      <c:pt idx="228">
                        <c:v>2.8905790712335322</c:v>
                      </c:pt>
                      <c:pt idx="229">
                        <c:v>2.7194750285785809</c:v>
                      </c:pt>
                      <c:pt idx="230">
                        <c:v>2.8862583661961381</c:v>
                      </c:pt>
                      <c:pt idx="231">
                        <c:v>2.636378402961653</c:v>
                      </c:pt>
                      <c:pt idx="232">
                        <c:v>2.8524021557607631</c:v>
                      </c:pt>
                      <c:pt idx="233">
                        <c:v>2.955767810419681</c:v>
                      </c:pt>
                      <c:pt idx="234">
                        <c:v>2.884382775602043</c:v>
                      </c:pt>
                      <c:pt idx="235">
                        <c:v>2.9797349120172711</c:v>
                      </c:pt>
                      <c:pt idx="236">
                        <c:v>2.9271908178031789</c:v>
                      </c:pt>
                      <c:pt idx="237">
                        <c:v>2.8918749967749089</c:v>
                      </c:pt>
                      <c:pt idx="238">
                        <c:v>2.957246835835921</c:v>
                      </c:pt>
                      <c:pt idx="239">
                        <c:v>2.9632689646052022</c:v>
                      </c:pt>
                      <c:pt idx="240">
                        <c:v>2.8803986523287781</c:v>
                      </c:pt>
                      <c:pt idx="241">
                        <c:v>2.9646100130472259</c:v>
                      </c:pt>
                      <c:pt idx="242">
                        <c:v>2.9453938339337591</c:v>
                      </c:pt>
                      <c:pt idx="243">
                        <c:v>2.96558161352324</c:v>
                      </c:pt>
                      <c:pt idx="244">
                        <c:v>2.847840214945633</c:v>
                      </c:pt>
                      <c:pt idx="245">
                        <c:v>2.869417527385548</c:v>
                      </c:pt>
                      <c:pt idx="246">
                        <c:v>2.7548020510606741</c:v>
                      </c:pt>
                      <c:pt idx="247">
                        <c:v>2.8790663817656141</c:v>
                      </c:pt>
                      <c:pt idx="248">
                        <c:v>2.8632666365154988</c:v>
                      </c:pt>
                      <c:pt idx="249">
                        <c:v>2.7334302532901318</c:v>
                      </c:pt>
                      <c:pt idx="250">
                        <c:v>2.6535594456567302</c:v>
                      </c:pt>
                      <c:pt idx="251">
                        <c:v>2.632794914472472</c:v>
                      </c:pt>
                      <c:pt idx="252">
                        <c:v>2.5816699180055829</c:v>
                      </c:pt>
                      <c:pt idx="253">
                        <c:v>2.3749681830779039</c:v>
                      </c:pt>
                      <c:pt idx="254">
                        <c:v>2.7814044361375059</c:v>
                      </c:pt>
                      <c:pt idx="255">
                        <c:v>2.900674473482233</c:v>
                      </c:pt>
                      <c:pt idx="256">
                        <c:v>2.933059281144589</c:v>
                      </c:pt>
                      <c:pt idx="257">
                        <c:v>2.6863793920542629</c:v>
                      </c:pt>
                      <c:pt idx="258">
                        <c:v>2.8493198153725121</c:v>
                      </c:pt>
                      <c:pt idx="259">
                        <c:v>2.9230263556306162</c:v>
                      </c:pt>
                      <c:pt idx="260">
                        <c:v>2.8048729012846079</c:v>
                      </c:pt>
                      <c:pt idx="261">
                        <c:v>2.912695333961473</c:v>
                      </c:pt>
                      <c:pt idx="262">
                        <c:v>2.904114155089621</c:v>
                      </c:pt>
                      <c:pt idx="263">
                        <c:v>2.9018374061012868</c:v>
                      </c:pt>
                      <c:pt idx="264">
                        <c:v>2.8338636617571549</c:v>
                      </c:pt>
                      <c:pt idx="265">
                        <c:v>2.8277730429225629</c:v>
                      </c:pt>
                      <c:pt idx="266">
                        <c:v>2.8490021933343379</c:v>
                      </c:pt>
                      <c:pt idx="267">
                        <c:v>2.6751540475460782</c:v>
                      </c:pt>
                      <c:pt idx="268">
                        <c:v>2.7713571364311052</c:v>
                      </c:pt>
                      <c:pt idx="269">
                        <c:v>2.6941302130606419</c:v>
                      </c:pt>
                      <c:pt idx="270">
                        <c:v>2.5521807088247779</c:v>
                      </c:pt>
                      <c:pt idx="271">
                        <c:v>2.9027938757966609</c:v>
                      </c:pt>
                      <c:pt idx="272">
                        <c:v>2.8926587776580099</c:v>
                      </c:pt>
                      <c:pt idx="273">
                        <c:v>2.8759337326762129</c:v>
                      </c:pt>
                      <c:pt idx="274">
                        <c:v>2.821785756361102</c:v>
                      </c:pt>
                      <c:pt idx="275">
                        <c:v>2.7510829093561768</c:v>
                      </c:pt>
                      <c:pt idx="276">
                        <c:v>2.8172829371010142</c:v>
                      </c:pt>
                      <c:pt idx="277">
                        <c:v>2.8658576252308801</c:v>
                      </c:pt>
                      <c:pt idx="278">
                        <c:v>2.888772470824021</c:v>
                      </c:pt>
                      <c:pt idx="279">
                        <c:v>2.8704637119907068</c:v>
                      </c:pt>
                      <c:pt idx="280">
                        <c:v>2.8091433912866282</c:v>
                      </c:pt>
                      <c:pt idx="281">
                        <c:v>2.859874458528088</c:v>
                      </c:pt>
                      <c:pt idx="282">
                        <c:v>2.781454262390338</c:v>
                      </c:pt>
                      <c:pt idx="283">
                        <c:v>2.8201150519173588</c:v>
                      </c:pt>
                      <c:pt idx="284">
                        <c:v>2.725127831534246</c:v>
                      </c:pt>
                      <c:pt idx="285">
                        <c:v>2.719247520859879</c:v>
                      </c:pt>
                      <c:pt idx="286">
                        <c:v>2.7671254586542449</c:v>
                      </c:pt>
                      <c:pt idx="287">
                        <c:v>2.7150249209648072</c:v>
                      </c:pt>
                      <c:pt idx="288">
                        <c:v>2.8614203912056229</c:v>
                      </c:pt>
                      <c:pt idx="289">
                        <c:v>2.8065539017793588</c:v>
                      </c:pt>
                      <c:pt idx="290">
                        <c:v>2.628331442640222</c:v>
                      </c:pt>
                      <c:pt idx="291">
                        <c:v>2.803991939102171</c:v>
                      </c:pt>
                      <c:pt idx="292">
                        <c:v>2.6903713824240199</c:v>
                      </c:pt>
                      <c:pt idx="293">
                        <c:v>2.749326324245009</c:v>
                      </c:pt>
                      <c:pt idx="294">
                        <c:v>2.770421912599518</c:v>
                      </c:pt>
                      <c:pt idx="295">
                        <c:v>2.71947144454789</c:v>
                      </c:pt>
                      <c:pt idx="296">
                        <c:v>2.6974445858583711</c:v>
                      </c:pt>
                      <c:pt idx="297">
                        <c:v>2.7961242228324958</c:v>
                      </c:pt>
                      <c:pt idx="298">
                        <c:v>2.8133200193397219</c:v>
                      </c:pt>
                      <c:pt idx="299">
                        <c:v>2.8103393633428979</c:v>
                      </c:pt>
                      <c:pt idx="300">
                        <c:v>2.7990512236631329</c:v>
                      </c:pt>
                      <c:pt idx="301">
                        <c:v>2.7434265828403088</c:v>
                      </c:pt>
                      <c:pt idx="302">
                        <c:v>2.808467690076426</c:v>
                      </c:pt>
                      <c:pt idx="303">
                        <c:v>2.7139734850712669</c:v>
                      </c:pt>
                      <c:pt idx="304">
                        <c:v>2.813739506390847</c:v>
                      </c:pt>
                      <c:pt idx="305">
                        <c:v>2.7370897737347022</c:v>
                      </c:pt>
                      <c:pt idx="306">
                        <c:v>2.702734462807483</c:v>
                      </c:pt>
                      <c:pt idx="307">
                        <c:v>2.691350915299775</c:v>
                      </c:pt>
                      <c:pt idx="308">
                        <c:v>2.7683821005052338</c:v>
                      </c:pt>
                      <c:pt idx="309">
                        <c:v>2.5667159826634638</c:v>
                      </c:pt>
                      <c:pt idx="310">
                        <c:v>2.6516909215523161</c:v>
                      </c:pt>
                      <c:pt idx="311">
                        <c:v>2.6315050976654391</c:v>
                      </c:pt>
                      <c:pt idx="312">
                        <c:v>2.7140161451819891</c:v>
                      </c:pt>
                      <c:pt idx="313">
                        <c:v>2.7285784459946361</c:v>
                      </c:pt>
                      <c:pt idx="314">
                        <c:v>2.7592212565045888</c:v>
                      </c:pt>
                      <c:pt idx="315">
                        <c:v>2.6486035348845891</c:v>
                      </c:pt>
                      <c:pt idx="316">
                        <c:v>2.6121868149409599</c:v>
                      </c:pt>
                      <c:pt idx="317">
                        <c:v>2.580872163982701</c:v>
                      </c:pt>
                      <c:pt idx="318">
                        <c:v>2.6342347883664301</c:v>
                      </c:pt>
                      <c:pt idx="319">
                        <c:v>2.5233389171482701</c:v>
                      </c:pt>
                      <c:pt idx="320">
                        <c:v>2.6897840740237631</c:v>
                      </c:pt>
                      <c:pt idx="321">
                        <c:v>2.6467418254284079</c:v>
                      </c:pt>
                      <c:pt idx="322">
                        <c:v>2.6428354208361662</c:v>
                      </c:pt>
                      <c:pt idx="323">
                        <c:v>2.6698215743882292</c:v>
                      </c:pt>
                      <c:pt idx="324">
                        <c:v>2.663534316713617</c:v>
                      </c:pt>
                      <c:pt idx="325">
                        <c:v>2.5641071570827352</c:v>
                      </c:pt>
                      <c:pt idx="326">
                        <c:v>2.5082583742071001</c:v>
                      </c:pt>
                      <c:pt idx="327">
                        <c:v>2.5888636343483089</c:v>
                      </c:pt>
                      <c:pt idx="328">
                        <c:v>2.62140143299888</c:v>
                      </c:pt>
                      <c:pt idx="329">
                        <c:v>2.520296557520195</c:v>
                      </c:pt>
                      <c:pt idx="330">
                        <c:v>2.5791652397219731</c:v>
                      </c:pt>
                      <c:pt idx="331">
                        <c:v>2.4863866340635421</c:v>
                      </c:pt>
                      <c:pt idx="332">
                        <c:v>2.4517360527288798</c:v>
                      </c:pt>
                      <c:pt idx="333">
                        <c:v>2.5149855364951188</c:v>
                      </c:pt>
                      <c:pt idx="334">
                        <c:v>2.4196063744907819</c:v>
                      </c:pt>
                      <c:pt idx="335">
                        <c:v>2.524031140688952</c:v>
                      </c:pt>
                      <c:pt idx="336">
                        <c:v>2.4772481965912689</c:v>
                      </c:pt>
                      <c:pt idx="337">
                        <c:v>2.385129060604767</c:v>
                      </c:pt>
                      <c:pt idx="338">
                        <c:v>2.4414049936347788</c:v>
                      </c:pt>
                      <c:pt idx="339">
                        <c:v>2.4372649542504918</c:v>
                      </c:pt>
                      <c:pt idx="340">
                        <c:v>2.3114419673825668</c:v>
                      </c:pt>
                      <c:pt idx="341">
                        <c:v>2.333568891644803</c:v>
                      </c:pt>
                      <c:pt idx="342">
                        <c:v>2.3207224413509322</c:v>
                      </c:pt>
                      <c:pt idx="343">
                        <c:v>2.282307540588524</c:v>
                      </c:pt>
                      <c:pt idx="344">
                        <c:v>2.2136576390895781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A-5D30-405C-8A7D-774B2798B160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DATA!$M$1</c15:sqref>
                        </c15:formulaRef>
                      </c:ext>
                    </c:extLst>
                    <c:strCache>
                      <c:ptCount val="1"/>
                      <c:pt idx="0">
                        <c:v>GL_N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DATA!$M$2:$M$346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0.58336966701263449</c:v>
                      </c:pt>
                      <c:pt idx="1">
                        <c:v>0.57776534393638235</c:v>
                      </c:pt>
                      <c:pt idx="2">
                        <c:v>0.56971964195851921</c:v>
                      </c:pt>
                      <c:pt idx="3">
                        <c:v>0.56137940891404958</c:v>
                      </c:pt>
                      <c:pt idx="4">
                        <c:v>0.5745754307131713</c:v>
                      </c:pt>
                      <c:pt idx="5">
                        <c:v>0.64188855056640048</c:v>
                      </c:pt>
                      <c:pt idx="6">
                        <c:v>0.66525893301144279</c:v>
                      </c:pt>
                      <c:pt idx="7">
                        <c:v>0.58127574163328177</c:v>
                      </c:pt>
                      <c:pt idx="8">
                        <c:v>0.57275120999515816</c:v>
                      </c:pt>
                      <c:pt idx="9">
                        <c:v>0.56280727979175948</c:v>
                      </c:pt>
                      <c:pt idx="10">
                        <c:v>0.61395012325077913</c:v>
                      </c:pt>
                      <c:pt idx="11">
                        <c:v>0.63517196668348141</c:v>
                      </c:pt>
                      <c:pt idx="12">
                        <c:v>0.64468648965710018</c:v>
                      </c:pt>
                      <c:pt idx="13">
                        <c:v>0.64785564927623251</c:v>
                      </c:pt>
                      <c:pt idx="14">
                        <c:v>0.63045066420416851</c:v>
                      </c:pt>
                      <c:pt idx="15">
                        <c:v>0.65479098572988059</c:v>
                      </c:pt>
                      <c:pt idx="16">
                        <c:v>0.58448445191050336</c:v>
                      </c:pt>
                      <c:pt idx="17">
                        <c:v>0.61276656274020158</c:v>
                      </c:pt>
                      <c:pt idx="18">
                        <c:v>0.61168426996255476</c:v>
                      </c:pt>
                      <c:pt idx="19">
                        <c:v>0.71448643920868338</c:v>
                      </c:pt>
                      <c:pt idx="20">
                        <c:v>0.6054669819454318</c:v>
                      </c:pt>
                      <c:pt idx="21">
                        <c:v>0.60166426710857046</c:v>
                      </c:pt>
                      <c:pt idx="22">
                        <c:v>0.55635468595969872</c:v>
                      </c:pt>
                      <c:pt idx="23">
                        <c:v>0.63118789474393966</c:v>
                      </c:pt>
                      <c:pt idx="24">
                        <c:v>0.58412363633656617</c:v>
                      </c:pt>
                      <c:pt idx="25">
                        <c:v>0.64307444619325271</c:v>
                      </c:pt>
                      <c:pt idx="26">
                        <c:v>0.65551257766362814</c:v>
                      </c:pt>
                      <c:pt idx="27">
                        <c:v>0.62804161104191059</c:v>
                      </c:pt>
                      <c:pt idx="28">
                        <c:v>0.59789194509832033</c:v>
                      </c:pt>
                      <c:pt idx="29">
                        <c:v>0.60727752967017834</c:v>
                      </c:pt>
                      <c:pt idx="30">
                        <c:v>0.58254703858912316</c:v>
                      </c:pt>
                      <c:pt idx="31">
                        <c:v>0.57616710981557362</c:v>
                      </c:pt>
                      <c:pt idx="32">
                        <c:v>0.67668914234681043</c:v>
                      </c:pt>
                      <c:pt idx="33">
                        <c:v>0.62035150168860709</c:v>
                      </c:pt>
                      <c:pt idx="34">
                        <c:v>0.59575423062688737</c:v>
                      </c:pt>
                      <c:pt idx="35">
                        <c:v>0.66316997259739319</c:v>
                      </c:pt>
                      <c:pt idx="36">
                        <c:v>0.65868063549686795</c:v>
                      </c:pt>
                      <c:pt idx="37">
                        <c:v>0.62771212468734561</c:v>
                      </c:pt>
                      <c:pt idx="38">
                        <c:v>0.59821042911200584</c:v>
                      </c:pt>
                      <c:pt idx="39">
                        <c:v>0.58270549562378782</c:v>
                      </c:pt>
                      <c:pt idx="40">
                        <c:v>0.57301074435020849</c:v>
                      </c:pt>
                      <c:pt idx="41">
                        <c:v>0.66251100345882163</c:v>
                      </c:pt>
                      <c:pt idx="42">
                        <c:v>0.66599275202017583</c:v>
                      </c:pt>
                      <c:pt idx="43">
                        <c:v>0.60406341964739274</c:v>
                      </c:pt>
                      <c:pt idx="44">
                        <c:v>0.70322721124276766</c:v>
                      </c:pt>
                      <c:pt idx="45">
                        <c:v>0.71490471585138382</c:v>
                      </c:pt>
                      <c:pt idx="46">
                        <c:v>0.5837620227837782</c:v>
                      </c:pt>
                      <c:pt idx="47">
                        <c:v>0.55758385919046105</c:v>
                      </c:pt>
                      <c:pt idx="48">
                        <c:v>0.60039462491210827</c:v>
                      </c:pt>
                      <c:pt idx="49">
                        <c:v>0.62453127808081155</c:v>
                      </c:pt>
                      <c:pt idx="50">
                        <c:v>0.6093991988967522</c:v>
                      </c:pt>
                      <c:pt idx="51">
                        <c:v>0.64344214809280298</c:v>
                      </c:pt>
                      <c:pt idx="52">
                        <c:v>0.6431010844949413</c:v>
                      </c:pt>
                      <c:pt idx="53">
                        <c:v>0.64421030621686526</c:v>
                      </c:pt>
                      <c:pt idx="54">
                        <c:v>0.62798452290749596</c:v>
                      </c:pt>
                      <c:pt idx="55">
                        <c:v>0.70674888445644124</c:v>
                      </c:pt>
                      <c:pt idx="56">
                        <c:v>0.68352420267851055</c:v>
                      </c:pt>
                      <c:pt idx="57">
                        <c:v>0.58184483305555057</c:v>
                      </c:pt>
                      <c:pt idx="58">
                        <c:v>0.70606087963201858</c:v>
                      </c:pt>
                      <c:pt idx="59">
                        <c:v>0.62654365414838276</c:v>
                      </c:pt>
                      <c:pt idx="60">
                        <c:v>0.57591445995973678</c:v>
                      </c:pt>
                      <c:pt idx="61">
                        <c:v>0.68656586151414611</c:v>
                      </c:pt>
                      <c:pt idx="62">
                        <c:v>0.57908174596138506</c:v>
                      </c:pt>
                      <c:pt idx="63">
                        <c:v>0.59895354148329905</c:v>
                      </c:pt>
                      <c:pt idx="64">
                        <c:v>0.59281450481627429</c:v>
                      </c:pt>
                      <c:pt idx="65">
                        <c:v>0.57663486157863342</c:v>
                      </c:pt>
                      <c:pt idx="66">
                        <c:v>0.62846744460941928</c:v>
                      </c:pt>
                      <c:pt idx="67">
                        <c:v>0.63676049655422151</c:v>
                      </c:pt>
                      <c:pt idx="68">
                        <c:v>0.67987816535057299</c:v>
                      </c:pt>
                      <c:pt idx="69">
                        <c:v>0.63825558116950476</c:v>
                      </c:pt>
                      <c:pt idx="70">
                        <c:v>0.73445465496782569</c:v>
                      </c:pt>
                      <c:pt idx="71">
                        <c:v>0.60052482277071773</c:v>
                      </c:pt>
                      <c:pt idx="72">
                        <c:v>0.64808504898971409</c:v>
                      </c:pt>
                      <c:pt idx="73">
                        <c:v>0.60280662961494891</c:v>
                      </c:pt>
                      <c:pt idx="74">
                        <c:v>0.59447357098836906</c:v>
                      </c:pt>
                      <c:pt idx="75">
                        <c:v>0.57892806623977089</c:v>
                      </c:pt>
                      <c:pt idx="76">
                        <c:v>0.5759959993056003</c:v>
                      </c:pt>
                      <c:pt idx="77">
                        <c:v>0.60686613197291261</c:v>
                      </c:pt>
                      <c:pt idx="78">
                        <c:v>0.60594050306413361</c:v>
                      </c:pt>
                      <c:pt idx="79">
                        <c:v>0.67330539806606216</c:v>
                      </c:pt>
                      <c:pt idx="80">
                        <c:v>0.59754534470697052</c:v>
                      </c:pt>
                      <c:pt idx="81">
                        <c:v>0.59323523351328356</c:v>
                      </c:pt>
                      <c:pt idx="82">
                        <c:v>0.63939828957037614</c:v>
                      </c:pt>
                      <c:pt idx="83">
                        <c:v>0.63193223186666514</c:v>
                      </c:pt>
                      <c:pt idx="84">
                        <c:v>0.56605934554737725</c:v>
                      </c:pt>
                      <c:pt idx="85">
                        <c:v>0.5751929538052295</c:v>
                      </c:pt>
                      <c:pt idx="86">
                        <c:v>0.60367777250992205</c:v>
                      </c:pt>
                      <c:pt idx="87">
                        <c:v>0.69380915479746186</c:v>
                      </c:pt>
                      <c:pt idx="88">
                        <c:v>0.63553030046012693</c:v>
                      </c:pt>
                      <c:pt idx="89">
                        <c:v>0.62251622759171621</c:v>
                      </c:pt>
                      <c:pt idx="90">
                        <c:v>0.59240105033722423</c:v>
                      </c:pt>
                      <c:pt idx="91">
                        <c:v>0.56346722630621771</c:v>
                      </c:pt>
                      <c:pt idx="92">
                        <c:v>0.622176247275948</c:v>
                      </c:pt>
                      <c:pt idx="93">
                        <c:v>0.5995628174078671</c:v>
                      </c:pt>
                      <c:pt idx="94">
                        <c:v>0.76373881687822565</c:v>
                      </c:pt>
                      <c:pt idx="95">
                        <c:v>0.75063867831978104</c:v>
                      </c:pt>
                      <c:pt idx="96">
                        <c:v>0.62228862279390029</c:v>
                      </c:pt>
                      <c:pt idx="97">
                        <c:v>0.62589777658677037</c:v>
                      </c:pt>
                      <c:pt idx="98">
                        <c:v>0.72240172653977686</c:v>
                      </c:pt>
                      <c:pt idx="99">
                        <c:v>0.64954958002318708</c:v>
                      </c:pt>
                      <c:pt idx="100">
                        <c:v>0.59268978852352716</c:v>
                      </c:pt>
                      <c:pt idx="101">
                        <c:v>0.58380355110915005</c:v>
                      </c:pt>
                      <c:pt idx="102">
                        <c:v>0.63725938239549784</c:v>
                      </c:pt>
                      <c:pt idx="103">
                        <c:v>0.58579198322461901</c:v>
                      </c:pt>
                      <c:pt idx="104">
                        <c:v>0.56696468045027859</c:v>
                      </c:pt>
                      <c:pt idx="105">
                        <c:v>0.58343219416873493</c:v>
                      </c:pt>
                      <c:pt idx="106">
                        <c:v>0.6586712648815608</c:v>
                      </c:pt>
                      <c:pt idx="107">
                        <c:v>0.59278084132830544</c:v>
                      </c:pt>
                      <c:pt idx="108">
                        <c:v>0.65760251013599058</c:v>
                      </c:pt>
                      <c:pt idx="109">
                        <c:v>0.72318421085550766</c:v>
                      </c:pt>
                      <c:pt idx="110">
                        <c:v>0.64782863977716287</c:v>
                      </c:pt>
                      <c:pt idx="111">
                        <c:v>0.57002353089953151</c:v>
                      </c:pt>
                      <c:pt idx="112">
                        <c:v>0.68075212778167027</c:v>
                      </c:pt>
                      <c:pt idx="113">
                        <c:v>0.60728807336769774</c:v>
                      </c:pt>
                      <c:pt idx="114">
                        <c:v>0.62105033102243179</c:v>
                      </c:pt>
                      <c:pt idx="115">
                        <c:v>0.56961833754331526</c:v>
                      </c:pt>
                      <c:pt idx="116">
                        <c:v>0.60192048412725474</c:v>
                      </c:pt>
                      <c:pt idx="117">
                        <c:v>0.68438300578269762</c:v>
                      </c:pt>
                      <c:pt idx="118">
                        <c:v>0.6500474990583569</c:v>
                      </c:pt>
                      <c:pt idx="119">
                        <c:v>0.70735793898048693</c:v>
                      </c:pt>
                      <c:pt idx="120">
                        <c:v>0.70462558958527444</c:v>
                      </c:pt>
                      <c:pt idx="121">
                        <c:v>0.61832588577249514</c:v>
                      </c:pt>
                      <c:pt idx="122">
                        <c:v>0.75246975803911065</c:v>
                      </c:pt>
                      <c:pt idx="123">
                        <c:v>0.61862446256005532</c:v>
                      </c:pt>
                      <c:pt idx="124">
                        <c:v>0.64415972431503665</c:v>
                      </c:pt>
                      <c:pt idx="125">
                        <c:v>0.65882430893958721</c:v>
                      </c:pt>
                      <c:pt idx="126">
                        <c:v>0.62912422275696811</c:v>
                      </c:pt>
                      <c:pt idx="127">
                        <c:v>0.61819998995435632</c:v>
                      </c:pt>
                      <c:pt idx="128">
                        <c:v>0.58295808412221284</c:v>
                      </c:pt>
                      <c:pt idx="129">
                        <c:v>0.56500826916834479</c:v>
                      </c:pt>
                      <c:pt idx="130">
                        <c:v>0.5880778263437938</c:v>
                      </c:pt>
                      <c:pt idx="131">
                        <c:v>0.61619950457748496</c:v>
                      </c:pt>
                      <c:pt idx="132">
                        <c:v>0.60332036978266856</c:v>
                      </c:pt>
                      <c:pt idx="133">
                        <c:v>0.59071009293296384</c:v>
                      </c:pt>
                      <c:pt idx="134">
                        <c:v>0.59706606689098718</c:v>
                      </c:pt>
                      <c:pt idx="135">
                        <c:v>0.62810018288006897</c:v>
                      </c:pt>
                      <c:pt idx="136">
                        <c:v>0.64123635712409877</c:v>
                      </c:pt>
                      <c:pt idx="137">
                        <c:v>0.58504089766241252</c:v>
                      </c:pt>
                      <c:pt idx="138">
                        <c:v>0.5982092583081402</c:v>
                      </c:pt>
                      <c:pt idx="139">
                        <c:v>0.58580920397454928</c:v>
                      </c:pt>
                      <c:pt idx="140">
                        <c:v>0.59753107684016504</c:v>
                      </c:pt>
                      <c:pt idx="141">
                        <c:v>0.57943966131451197</c:v>
                      </c:pt>
                      <c:pt idx="142">
                        <c:v>0.6431375608744192</c:v>
                      </c:pt>
                      <c:pt idx="143">
                        <c:v>0.74331661387032077</c:v>
                      </c:pt>
                      <c:pt idx="144">
                        <c:v>0.76069514718722808</c:v>
                      </c:pt>
                      <c:pt idx="145">
                        <c:v>0.78789989555708595</c:v>
                      </c:pt>
                      <c:pt idx="146">
                        <c:v>0.61275347292663207</c:v>
                      </c:pt>
                      <c:pt idx="147">
                        <c:v>0.69548076995065033</c:v>
                      </c:pt>
                      <c:pt idx="148">
                        <c:v>0.71638645780545229</c:v>
                      </c:pt>
                      <c:pt idx="149">
                        <c:v>0.66076669802286958</c:v>
                      </c:pt>
                      <c:pt idx="150">
                        <c:v>0.67860679466324092</c:v>
                      </c:pt>
                      <c:pt idx="151">
                        <c:v>0.59928832477607574</c:v>
                      </c:pt>
                      <c:pt idx="152">
                        <c:v>0.66732793393616596</c:v>
                      </c:pt>
                      <c:pt idx="153">
                        <c:v>0.61822401392285964</c:v>
                      </c:pt>
                      <c:pt idx="154">
                        <c:v>0.6033225558456049</c:v>
                      </c:pt>
                      <c:pt idx="155">
                        <c:v>0.69200983388027226</c:v>
                      </c:pt>
                      <c:pt idx="156">
                        <c:v>0.61452004729652843</c:v>
                      </c:pt>
                      <c:pt idx="157">
                        <c:v>0.60426452612006365</c:v>
                      </c:pt>
                      <c:pt idx="158">
                        <c:v>0.7116048219424369</c:v>
                      </c:pt>
                      <c:pt idx="159">
                        <c:v>0.58960901881421246</c:v>
                      </c:pt>
                      <c:pt idx="160">
                        <c:v>0.59267985347935437</c:v>
                      </c:pt>
                      <c:pt idx="161">
                        <c:v>0.58534838963274305</c:v>
                      </c:pt>
                      <c:pt idx="162">
                        <c:v>0.6093654369943361</c:v>
                      </c:pt>
                      <c:pt idx="163">
                        <c:v>0.64831651742886964</c:v>
                      </c:pt>
                      <c:pt idx="164">
                        <c:v>0.58247736568729291</c:v>
                      </c:pt>
                      <c:pt idx="165">
                        <c:v>0.59812867006734316</c:v>
                      </c:pt>
                      <c:pt idx="166">
                        <c:v>0.57910215082956706</c:v>
                      </c:pt>
                      <c:pt idx="167">
                        <c:v>0.70397180162255646</c:v>
                      </c:pt>
                      <c:pt idx="168">
                        <c:v>0.57050313497661764</c:v>
                      </c:pt>
                      <c:pt idx="169">
                        <c:v>0.58415500247907393</c:v>
                      </c:pt>
                      <c:pt idx="170">
                        <c:v>0.5967403060335561</c:v>
                      </c:pt>
                      <c:pt idx="171">
                        <c:v>0.63115555346662844</c:v>
                      </c:pt>
                      <c:pt idx="172">
                        <c:v>0.59262843005750598</c:v>
                      </c:pt>
                      <c:pt idx="173">
                        <c:v>0.61920073715666923</c:v>
                      </c:pt>
                      <c:pt idx="174">
                        <c:v>0.63588048834404154</c:v>
                      </c:pt>
                      <c:pt idx="175">
                        <c:v>0.6222551124517619</c:v>
                      </c:pt>
                      <c:pt idx="176">
                        <c:v>0.64611765739524618</c:v>
                      </c:pt>
                      <c:pt idx="177">
                        <c:v>0.74553180963911325</c:v>
                      </c:pt>
                      <c:pt idx="178">
                        <c:v>0.64797069566134113</c:v>
                      </c:pt>
                      <c:pt idx="179">
                        <c:v>0.75065752473925429</c:v>
                      </c:pt>
                      <c:pt idx="180">
                        <c:v>0.73023298056230412</c:v>
                      </c:pt>
                      <c:pt idx="181">
                        <c:v>0.80469335151267996</c:v>
                      </c:pt>
                      <c:pt idx="182">
                        <c:v>0.67185003115559494</c:v>
                      </c:pt>
                      <c:pt idx="183">
                        <c:v>0.64588322257715935</c:v>
                      </c:pt>
                      <c:pt idx="184">
                        <c:v>0.60453179119011713</c:v>
                      </c:pt>
                      <c:pt idx="185">
                        <c:v>0.64094695968853432</c:v>
                      </c:pt>
                      <c:pt idx="186">
                        <c:v>0.69325695260876352</c:v>
                      </c:pt>
                      <c:pt idx="187">
                        <c:v>0.6275696655665457</c:v>
                      </c:pt>
                      <c:pt idx="188">
                        <c:v>0.60478112461172995</c:v>
                      </c:pt>
                      <c:pt idx="189">
                        <c:v>0.61224568615876074</c:v>
                      </c:pt>
                      <c:pt idx="190">
                        <c:v>0.59590069197009443</c:v>
                      </c:pt>
                      <c:pt idx="191">
                        <c:v>0.66327556766136997</c:v>
                      </c:pt>
                      <c:pt idx="192">
                        <c:v>0.71830087049633595</c:v>
                      </c:pt>
                      <c:pt idx="193">
                        <c:v>0.69492672024391078</c:v>
                      </c:pt>
                      <c:pt idx="194">
                        <c:v>0.58920664726723826</c:v>
                      </c:pt>
                      <c:pt idx="195">
                        <c:v>0.63819545304397063</c:v>
                      </c:pt>
                      <c:pt idx="196">
                        <c:v>0.60228161341009345</c:v>
                      </c:pt>
                      <c:pt idx="197">
                        <c:v>0.63396641391509745</c:v>
                      </c:pt>
                      <c:pt idx="198">
                        <c:v>0.69681820415494578</c:v>
                      </c:pt>
                      <c:pt idx="199">
                        <c:v>0.62939686469076617</c:v>
                      </c:pt>
                      <c:pt idx="200">
                        <c:v>0.62924638440034764</c:v>
                      </c:pt>
                      <c:pt idx="201">
                        <c:v>0.59661155247067332</c:v>
                      </c:pt>
                      <c:pt idx="202">
                        <c:v>0.60129126224673113</c:v>
                      </c:pt>
                      <c:pt idx="203">
                        <c:v>0.60836056607753386</c:v>
                      </c:pt>
                      <c:pt idx="204">
                        <c:v>0.60161294715873026</c:v>
                      </c:pt>
                      <c:pt idx="205">
                        <c:v>0.70202381036465034</c:v>
                      </c:pt>
                      <c:pt idx="206">
                        <c:v>0.84777296524311796</c:v>
                      </c:pt>
                      <c:pt idx="207">
                        <c:v>0.61445124780252147</c:v>
                      </c:pt>
                      <c:pt idx="208">
                        <c:v>0.63442821942121586</c:v>
                      </c:pt>
                      <c:pt idx="209">
                        <c:v>0.6201994039713834</c:v>
                      </c:pt>
                      <c:pt idx="210">
                        <c:v>0.6652220977078741</c:v>
                      </c:pt>
                      <c:pt idx="211">
                        <c:v>0.62776376320909311</c:v>
                      </c:pt>
                      <c:pt idx="212">
                        <c:v>0.65946582481243299</c:v>
                      </c:pt>
                      <c:pt idx="213">
                        <c:v>0.70888964164243162</c:v>
                      </c:pt>
                      <c:pt idx="214">
                        <c:v>0.71478376712581204</c:v>
                      </c:pt>
                      <c:pt idx="215">
                        <c:v>0.77854972057944893</c:v>
                      </c:pt>
                      <c:pt idx="216">
                        <c:v>0.68390983700063701</c:v>
                      </c:pt>
                      <c:pt idx="217">
                        <c:v>0.66624695999153616</c:v>
                      </c:pt>
                      <c:pt idx="218">
                        <c:v>0.68570377173408792</c:v>
                      </c:pt>
                      <c:pt idx="219">
                        <c:v>0.76705965078642924</c:v>
                      </c:pt>
                      <c:pt idx="220">
                        <c:v>0.63491016111781984</c:v>
                      </c:pt>
                      <c:pt idx="221">
                        <c:v>0.67374754272580939</c:v>
                      </c:pt>
                      <c:pt idx="222">
                        <c:v>0.62913098426829206</c:v>
                      </c:pt>
                      <c:pt idx="223">
                        <c:v>0.65201492753673418</c:v>
                      </c:pt>
                      <c:pt idx="224">
                        <c:v>0.74012974402345977</c:v>
                      </c:pt>
                      <c:pt idx="225">
                        <c:v>0.68481162818001662</c:v>
                      </c:pt>
                      <c:pt idx="226">
                        <c:v>0.66180822388181404</c:v>
                      </c:pt>
                      <c:pt idx="227">
                        <c:v>0.66614634930474559</c:v>
                      </c:pt>
                      <c:pt idx="228">
                        <c:v>0.65606565120452898</c:v>
                      </c:pt>
                      <c:pt idx="229">
                        <c:v>0.59964602696278269</c:v>
                      </c:pt>
                      <c:pt idx="230">
                        <c:v>0.65916540801623924</c:v>
                      </c:pt>
                      <c:pt idx="231">
                        <c:v>0.61332001526878266</c:v>
                      </c:pt>
                      <c:pt idx="232">
                        <c:v>0.61479383881933647</c:v>
                      </c:pt>
                      <c:pt idx="233">
                        <c:v>0.76503489441861683</c:v>
                      </c:pt>
                      <c:pt idx="234">
                        <c:v>0.71919482864057283</c:v>
                      </c:pt>
                      <c:pt idx="235">
                        <c:v>0.73055680526805522</c:v>
                      </c:pt>
                      <c:pt idx="236">
                        <c:v>0.7362494918081981</c:v>
                      </c:pt>
                      <c:pt idx="237">
                        <c:v>0.72324837468541781</c:v>
                      </c:pt>
                      <c:pt idx="238">
                        <c:v>0.65408821017151109</c:v>
                      </c:pt>
                      <c:pt idx="239">
                        <c:v>0.65061479390269505</c:v>
                      </c:pt>
                      <c:pt idx="240">
                        <c:v>0.74272527140749389</c:v>
                      </c:pt>
                      <c:pt idx="241">
                        <c:v>0.71703942110411245</c:v>
                      </c:pt>
                      <c:pt idx="242">
                        <c:v>0.72305368678481674</c:v>
                      </c:pt>
                      <c:pt idx="243">
                        <c:v>0.76859373866914094</c:v>
                      </c:pt>
                      <c:pt idx="244">
                        <c:v>0.62827941634275342</c:v>
                      </c:pt>
                      <c:pt idx="245">
                        <c:v>0.64986153619414366</c:v>
                      </c:pt>
                      <c:pt idx="246">
                        <c:v>0.63198922566929838</c:v>
                      </c:pt>
                      <c:pt idx="247">
                        <c:v>0.67876729960268922</c:v>
                      </c:pt>
                      <c:pt idx="248">
                        <c:v>0.63789631071240638</c:v>
                      </c:pt>
                      <c:pt idx="249">
                        <c:v>0.66821349418122622</c:v>
                      </c:pt>
                      <c:pt idx="250">
                        <c:v>0.61961347571395398</c:v>
                      </c:pt>
                      <c:pt idx="251">
                        <c:v>0.6474984794184051</c:v>
                      </c:pt>
                      <c:pt idx="252">
                        <c:v>0.63125651750462808</c:v>
                      </c:pt>
                      <c:pt idx="253">
                        <c:v>0.63155376689242038</c:v>
                      </c:pt>
                      <c:pt idx="254">
                        <c:v>0.81233891744722442</c:v>
                      </c:pt>
                      <c:pt idx="255">
                        <c:v>0.76359329585593672</c:v>
                      </c:pt>
                      <c:pt idx="256">
                        <c:v>0.67388645391476631</c:v>
                      </c:pt>
                      <c:pt idx="257">
                        <c:v>0.77814559263354899</c:v>
                      </c:pt>
                      <c:pt idx="258">
                        <c:v>0.81466459459913032</c:v>
                      </c:pt>
                      <c:pt idx="259">
                        <c:v>0.81244378356491054</c:v>
                      </c:pt>
                      <c:pt idx="260">
                        <c:v>0.72636342772820806</c:v>
                      </c:pt>
                      <c:pt idx="261">
                        <c:v>0.65442685752691132</c:v>
                      </c:pt>
                      <c:pt idx="262">
                        <c:v>0.75642685696334344</c:v>
                      </c:pt>
                      <c:pt idx="263">
                        <c:v>0.66971467752207015</c:v>
                      </c:pt>
                      <c:pt idx="264">
                        <c:v>0.64936316590118681</c:v>
                      </c:pt>
                      <c:pt idx="265">
                        <c:v>0.69605196071106046</c:v>
                      </c:pt>
                      <c:pt idx="266">
                        <c:v>0.65585482255064187</c:v>
                      </c:pt>
                      <c:pt idx="267">
                        <c:v>0.6539936143812336</c:v>
                      </c:pt>
                      <c:pt idx="268">
                        <c:v>0.6910152706102467</c:v>
                      </c:pt>
                      <c:pt idx="269">
                        <c:v>0.65530975780979939</c:v>
                      </c:pt>
                      <c:pt idx="270">
                        <c:v>0.64139023819310947</c:v>
                      </c:pt>
                      <c:pt idx="271">
                        <c:v>0.68474733030100665</c:v>
                      </c:pt>
                      <c:pt idx="272">
                        <c:v>0.8363536188901235</c:v>
                      </c:pt>
                      <c:pt idx="273">
                        <c:v>0.68960756870127515</c:v>
                      </c:pt>
                      <c:pt idx="274">
                        <c:v>0.68568438438684176</c:v>
                      </c:pt>
                      <c:pt idx="275">
                        <c:v>0.72571009310426704</c:v>
                      </c:pt>
                      <c:pt idx="276">
                        <c:v>0.83780236713652356</c:v>
                      </c:pt>
                      <c:pt idx="277">
                        <c:v>0.69373339161518244</c:v>
                      </c:pt>
                      <c:pt idx="278">
                        <c:v>0.69736588517134757</c:v>
                      </c:pt>
                      <c:pt idx="279">
                        <c:v>0.69325548813198357</c:v>
                      </c:pt>
                      <c:pt idx="280">
                        <c:v>0.68507286751771823</c:v>
                      </c:pt>
                      <c:pt idx="281">
                        <c:v>0.66692998395294478</c:v>
                      </c:pt>
                      <c:pt idx="282">
                        <c:v>0.67652604385119863</c:v>
                      </c:pt>
                      <c:pt idx="283">
                        <c:v>0.71790148608777038</c:v>
                      </c:pt>
                      <c:pt idx="284">
                        <c:v>0.66153941711875208</c:v>
                      </c:pt>
                      <c:pt idx="285">
                        <c:v>0.74502039959199118</c:v>
                      </c:pt>
                      <c:pt idx="286">
                        <c:v>0.65590523651606958</c:v>
                      </c:pt>
                      <c:pt idx="287">
                        <c:v>0.72213436964073507</c:v>
                      </c:pt>
                      <c:pt idx="288">
                        <c:v>0.82399781419242668</c:v>
                      </c:pt>
                      <c:pt idx="289">
                        <c:v>0.79068298364532197</c:v>
                      </c:pt>
                      <c:pt idx="290">
                        <c:v>0.84828341551848219</c:v>
                      </c:pt>
                      <c:pt idx="291">
                        <c:v>0.78680445566370116</c:v>
                      </c:pt>
                      <c:pt idx="292">
                        <c:v>0.69776530382002122</c:v>
                      </c:pt>
                      <c:pt idx="293">
                        <c:v>0.72397874709779186</c:v>
                      </c:pt>
                      <c:pt idx="294">
                        <c:v>0.7485902841567964</c:v>
                      </c:pt>
                      <c:pt idx="295">
                        <c:v>0.87991925886497724</c:v>
                      </c:pt>
                      <c:pt idx="296">
                        <c:v>0.85026011703459425</c:v>
                      </c:pt>
                      <c:pt idx="297">
                        <c:v>0.81609769750826855</c:v>
                      </c:pt>
                      <c:pt idx="298">
                        <c:v>0.81656838732944159</c:v>
                      </c:pt>
                      <c:pt idx="299">
                        <c:v>0.72042170103590419</c:v>
                      </c:pt>
                      <c:pt idx="300">
                        <c:v>0.83106821708963852</c:v>
                      </c:pt>
                      <c:pt idx="301">
                        <c:v>0.8363992718310429</c:v>
                      </c:pt>
                      <c:pt idx="302">
                        <c:v>0.68907117059734813</c:v>
                      </c:pt>
                      <c:pt idx="303">
                        <c:v>0.77942192543598254</c:v>
                      </c:pt>
                      <c:pt idx="304">
                        <c:v>0.74637516910621016</c:v>
                      </c:pt>
                      <c:pt idx="305">
                        <c:v>0.71734028562495367</c:v>
                      </c:pt>
                      <c:pt idx="306">
                        <c:v>0.7158301217390215</c:v>
                      </c:pt>
                      <c:pt idx="307">
                        <c:v>0.820127189548714</c:v>
                      </c:pt>
                      <c:pt idx="308">
                        <c:v>0.82660533686530113</c:v>
                      </c:pt>
                      <c:pt idx="309">
                        <c:v>0.84764988896404947</c:v>
                      </c:pt>
                      <c:pt idx="310">
                        <c:v>0.8390557089520867</c:v>
                      </c:pt>
                      <c:pt idx="311">
                        <c:v>0.78669850144035658</c:v>
                      </c:pt>
                      <c:pt idx="312">
                        <c:v>0.74811006275320469</c:v>
                      </c:pt>
                      <c:pt idx="313">
                        <c:v>0.69575314337739569</c:v>
                      </c:pt>
                      <c:pt idx="314">
                        <c:v>0.80571012403098308</c:v>
                      </c:pt>
                      <c:pt idx="315">
                        <c:v>0.79914437967216867</c:v>
                      </c:pt>
                      <c:pt idx="316">
                        <c:v>0.90261861441436841</c:v>
                      </c:pt>
                      <c:pt idx="317">
                        <c:v>0.8086004709215866</c:v>
                      </c:pt>
                      <c:pt idx="318">
                        <c:v>0.80945104814581614</c:v>
                      </c:pt>
                      <c:pt idx="319">
                        <c:v>0.92503737606207848</c:v>
                      </c:pt>
                      <c:pt idx="320">
                        <c:v>0.80361058479222591</c:v>
                      </c:pt>
                      <c:pt idx="321">
                        <c:v>0.75201807298325496</c:v>
                      </c:pt>
                      <c:pt idx="322">
                        <c:v>0.72052295044250392</c:v>
                      </c:pt>
                      <c:pt idx="323">
                        <c:v>0.77726804222557633</c:v>
                      </c:pt>
                      <c:pt idx="324">
                        <c:v>0.81928662161398991</c:v>
                      </c:pt>
                      <c:pt idx="325">
                        <c:v>0.87062385982731816</c:v>
                      </c:pt>
                      <c:pt idx="326">
                        <c:v>0.84392085423095675</c:v>
                      </c:pt>
                      <c:pt idx="327">
                        <c:v>0.84825413205548572</c:v>
                      </c:pt>
                      <c:pt idx="328">
                        <c:v>0.88492269145026692</c:v>
                      </c:pt>
                      <c:pt idx="329">
                        <c:v>0.8527371544482627</c:v>
                      </c:pt>
                      <c:pt idx="330">
                        <c:v>0.82218419225381689</c:v>
                      </c:pt>
                      <c:pt idx="331">
                        <c:v>0.91170445913885545</c:v>
                      </c:pt>
                      <c:pt idx="332">
                        <c:v>0.86416331197718976</c:v>
                      </c:pt>
                      <c:pt idx="333">
                        <c:v>0.91668681929868945</c:v>
                      </c:pt>
                      <c:pt idx="334">
                        <c:v>0.91775791479829838</c:v>
                      </c:pt>
                      <c:pt idx="335">
                        <c:v>0.88450701846637736</c:v>
                      </c:pt>
                      <c:pt idx="336">
                        <c:v>0.82596701241582626</c:v>
                      </c:pt>
                      <c:pt idx="337">
                        <c:v>0.92633815199895997</c:v>
                      </c:pt>
                      <c:pt idx="338">
                        <c:v>0.88681403776649714</c:v>
                      </c:pt>
                      <c:pt idx="339">
                        <c:v>0.93410114403183508</c:v>
                      </c:pt>
                      <c:pt idx="340">
                        <c:v>0.97181922715649816</c:v>
                      </c:pt>
                      <c:pt idx="341">
                        <c:v>0.94517789487655079</c:v>
                      </c:pt>
                      <c:pt idx="342">
                        <c:v>0.80787840890828189</c:v>
                      </c:pt>
                      <c:pt idx="343">
                        <c:v>0.88366675011023621</c:v>
                      </c:pt>
                      <c:pt idx="344">
                        <c:v>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B-5D30-405C-8A7D-774B2798B160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DATA!$P$1</c15:sqref>
                        </c15:formulaRef>
                      </c:ext>
                    </c:extLst>
                    <c:strCache>
                      <c:ptCount val="1"/>
                      <c:pt idx="0">
                        <c:v>DIR90DEG_N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DATA!$P$2:$P$346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0.60807796615506815</c:v>
                      </c:pt>
                      <c:pt idx="1">
                        <c:v>0.60751843867957966</c:v>
                      </c:pt>
                      <c:pt idx="2">
                        <c:v>0.614750734814555</c:v>
                      </c:pt>
                      <c:pt idx="3">
                        <c:v>0.60781600102160427</c:v>
                      </c:pt>
                      <c:pt idx="4">
                        <c:v>0.63413543521765625</c:v>
                      </c:pt>
                      <c:pt idx="5">
                        <c:v>0.62199957004510276</c:v>
                      </c:pt>
                      <c:pt idx="6">
                        <c:v>0.6446242254326654</c:v>
                      </c:pt>
                      <c:pt idx="7">
                        <c:v>0.61551251778512994</c:v>
                      </c:pt>
                      <c:pt idx="8">
                        <c:v>0.62930300783240456</c:v>
                      </c:pt>
                      <c:pt idx="9">
                        <c:v>0.70041874091945233</c:v>
                      </c:pt>
                      <c:pt idx="10">
                        <c:v>0.60991644251268151</c:v>
                      </c:pt>
                      <c:pt idx="11">
                        <c:v>0.66969241357699016</c:v>
                      </c:pt>
                      <c:pt idx="12">
                        <c:v>0.63675900815808795</c:v>
                      </c:pt>
                      <c:pt idx="13">
                        <c:v>0.65493914728994251</c:v>
                      </c:pt>
                      <c:pt idx="14">
                        <c:v>0.63918003714307148</c:v>
                      </c:pt>
                      <c:pt idx="15">
                        <c:v>0.62361024704762347</c:v>
                      </c:pt>
                      <c:pt idx="16">
                        <c:v>0.65032362024882617</c:v>
                      </c:pt>
                      <c:pt idx="17">
                        <c:v>0.63189139748534906</c:v>
                      </c:pt>
                      <c:pt idx="18">
                        <c:v>0.71787689579243608</c:v>
                      </c:pt>
                      <c:pt idx="19">
                        <c:v>0.61839671310994915</c:v>
                      </c:pt>
                      <c:pt idx="20">
                        <c:v>0.64428621325546631</c:v>
                      </c:pt>
                      <c:pt idx="21">
                        <c:v>0.68383041460635918</c:v>
                      </c:pt>
                      <c:pt idx="22">
                        <c:v>0.67830270171157525</c:v>
                      </c:pt>
                      <c:pt idx="23">
                        <c:v>0.66511740626914106</c:v>
                      </c:pt>
                      <c:pt idx="24">
                        <c:v>0.64010877716346803</c:v>
                      </c:pt>
                      <c:pt idx="25">
                        <c:v>0.75180733106643272</c:v>
                      </c:pt>
                      <c:pt idx="26">
                        <c:v>0.64648444505189973</c:v>
                      </c:pt>
                      <c:pt idx="27">
                        <c:v>0.61446452092418902</c:v>
                      </c:pt>
                      <c:pt idx="28">
                        <c:v>0.7342643331133395</c:v>
                      </c:pt>
                      <c:pt idx="29">
                        <c:v>0.68046501169027462</c:v>
                      </c:pt>
                      <c:pt idx="30">
                        <c:v>0.69729535971527656</c:v>
                      </c:pt>
                      <c:pt idx="31">
                        <c:v>0.6514658987851929</c:v>
                      </c:pt>
                      <c:pt idx="32">
                        <c:v>0.71603790873174955</c:v>
                      </c:pt>
                      <c:pt idx="33">
                        <c:v>0.78846268475299253</c:v>
                      </c:pt>
                      <c:pt idx="34">
                        <c:v>0.67486823467510404</c:v>
                      </c:pt>
                      <c:pt idx="35">
                        <c:v>0.62733838008303722</c:v>
                      </c:pt>
                      <c:pt idx="36">
                        <c:v>0.6616702194336247</c:v>
                      </c:pt>
                      <c:pt idx="37">
                        <c:v>0.63666763670109383</c:v>
                      </c:pt>
                      <c:pt idx="38">
                        <c:v>0.69576052596455074</c:v>
                      </c:pt>
                      <c:pt idx="39">
                        <c:v>0.73400462913419551</c:v>
                      </c:pt>
                      <c:pt idx="40">
                        <c:v>0.71009230338756879</c:v>
                      </c:pt>
                      <c:pt idx="41">
                        <c:v>0.64829218533722233</c:v>
                      </c:pt>
                      <c:pt idx="42">
                        <c:v>0.77338618447926089</c:v>
                      </c:pt>
                      <c:pt idx="43">
                        <c:v>0.67284298876677406</c:v>
                      </c:pt>
                      <c:pt idx="44">
                        <c:v>0.65873939115235425</c:v>
                      </c:pt>
                      <c:pt idx="45">
                        <c:v>0.62410197605211959</c:v>
                      </c:pt>
                      <c:pt idx="46">
                        <c:v>0.65838662553099003</c:v>
                      </c:pt>
                      <c:pt idx="47">
                        <c:v>0.748867398985404</c:v>
                      </c:pt>
                      <c:pt idx="48">
                        <c:v>0.68404517221572869</c:v>
                      </c:pt>
                      <c:pt idx="49">
                        <c:v>0.6919192101774384</c:v>
                      </c:pt>
                      <c:pt idx="50">
                        <c:v>0.67105797167834802</c:v>
                      </c:pt>
                      <c:pt idx="51">
                        <c:v>0.65688676065877394</c:v>
                      </c:pt>
                      <c:pt idx="52">
                        <c:v>0.79216249888296331</c:v>
                      </c:pt>
                      <c:pt idx="53">
                        <c:v>0.73433293320975479</c:v>
                      </c:pt>
                      <c:pt idx="54">
                        <c:v>0.7103284922472598</c:v>
                      </c:pt>
                      <c:pt idx="55">
                        <c:v>0.68322515884911927</c:v>
                      </c:pt>
                      <c:pt idx="56">
                        <c:v>0.63417694415363535</c:v>
                      </c:pt>
                      <c:pt idx="57">
                        <c:v>0.81748460415464141</c:v>
                      </c:pt>
                      <c:pt idx="58">
                        <c:v>0.65632262084004944</c:v>
                      </c:pt>
                      <c:pt idx="59">
                        <c:v>0.76039502164341066</c:v>
                      </c:pt>
                      <c:pt idx="60">
                        <c:v>0.69227668702670542</c:v>
                      </c:pt>
                      <c:pt idx="61">
                        <c:v>0.62136263302992967</c:v>
                      </c:pt>
                      <c:pt idx="62">
                        <c:v>0.66442876349075186</c:v>
                      </c:pt>
                      <c:pt idx="63">
                        <c:v>0.64615320961671574</c:v>
                      </c:pt>
                      <c:pt idx="64">
                        <c:v>0.77551120399875695</c:v>
                      </c:pt>
                      <c:pt idx="65">
                        <c:v>0.72169945220350251</c:v>
                      </c:pt>
                      <c:pt idx="66">
                        <c:v>0.75066670204616515</c:v>
                      </c:pt>
                      <c:pt idx="67">
                        <c:v>0.69441715630358303</c:v>
                      </c:pt>
                      <c:pt idx="68">
                        <c:v>0.71091515617028822</c:v>
                      </c:pt>
                      <c:pt idx="69">
                        <c:v>0.67053930287984542</c:v>
                      </c:pt>
                      <c:pt idx="70">
                        <c:v>0.68344976241168731</c:v>
                      </c:pt>
                      <c:pt idx="71">
                        <c:v>0.65558303647966376</c:v>
                      </c:pt>
                      <c:pt idx="72">
                        <c:v>0.63272898124883881</c:v>
                      </c:pt>
                      <c:pt idx="73">
                        <c:v>0.69876914763276721</c:v>
                      </c:pt>
                      <c:pt idx="74">
                        <c:v>0.66386586362475164</c:v>
                      </c:pt>
                      <c:pt idx="75">
                        <c:v>0.76533189561605075</c:v>
                      </c:pt>
                      <c:pt idx="76">
                        <c:v>0.66956555709901633</c:v>
                      </c:pt>
                      <c:pt idx="77">
                        <c:v>0.75374510049721777</c:v>
                      </c:pt>
                      <c:pt idx="78">
                        <c:v>0.79726826960804398</c:v>
                      </c:pt>
                      <c:pt idx="79">
                        <c:v>0.64466737609265656</c:v>
                      </c:pt>
                      <c:pt idx="80">
                        <c:v>0.72379975806517616</c:v>
                      </c:pt>
                      <c:pt idx="81">
                        <c:v>0.69309395550513797</c:v>
                      </c:pt>
                      <c:pt idx="82">
                        <c:v>0.7315372652581934</c:v>
                      </c:pt>
                      <c:pt idx="83">
                        <c:v>0.80659589779235563</c:v>
                      </c:pt>
                      <c:pt idx="84">
                        <c:v>0.84210962981436199</c:v>
                      </c:pt>
                      <c:pt idx="85">
                        <c:v>0.84565092950228737</c:v>
                      </c:pt>
                      <c:pt idx="86">
                        <c:v>0.7683873885923973</c:v>
                      </c:pt>
                      <c:pt idx="87">
                        <c:v>0.63199799694481718</c:v>
                      </c:pt>
                      <c:pt idx="88">
                        <c:v>0.68434077075235089</c:v>
                      </c:pt>
                      <c:pt idx="89">
                        <c:v>0.6646206050601865</c:v>
                      </c:pt>
                      <c:pt idx="90">
                        <c:v>0.70183192405628581</c:v>
                      </c:pt>
                      <c:pt idx="91">
                        <c:v>0.77229956563942037</c:v>
                      </c:pt>
                      <c:pt idx="92">
                        <c:v>0.9010118008258412</c:v>
                      </c:pt>
                      <c:pt idx="93">
                        <c:v>0.67092754878648642</c:v>
                      </c:pt>
                      <c:pt idx="94">
                        <c:v>0.67081247502539987</c:v>
                      </c:pt>
                      <c:pt idx="95">
                        <c:v>0.71255179481038278</c:v>
                      </c:pt>
                      <c:pt idx="96">
                        <c:v>0.65546417532598489</c:v>
                      </c:pt>
                      <c:pt idx="97">
                        <c:v>0.77113093130681631</c:v>
                      </c:pt>
                      <c:pt idx="98">
                        <c:v>0.72681482612943327</c:v>
                      </c:pt>
                      <c:pt idx="99">
                        <c:v>0.75681684065032184</c:v>
                      </c:pt>
                      <c:pt idx="100">
                        <c:v>0.81600302170540073</c:v>
                      </c:pt>
                      <c:pt idx="101">
                        <c:v>0.89965415026416029</c:v>
                      </c:pt>
                      <c:pt idx="102">
                        <c:v>0.80369667227140651</c:v>
                      </c:pt>
                      <c:pt idx="103">
                        <c:v>0.85113882805723617</c:v>
                      </c:pt>
                      <c:pt idx="104">
                        <c:v>0.81560502434072391</c:v>
                      </c:pt>
                      <c:pt idx="105">
                        <c:v>0.70352641970345142</c:v>
                      </c:pt>
                      <c:pt idx="106">
                        <c:v>0.73594038030717623</c:v>
                      </c:pt>
                      <c:pt idx="107">
                        <c:v>0.86027300587380129</c:v>
                      </c:pt>
                      <c:pt idx="108">
                        <c:v>0.73858515264798519</c:v>
                      </c:pt>
                      <c:pt idx="109">
                        <c:v>0.69530919396619373</c:v>
                      </c:pt>
                      <c:pt idx="110">
                        <c:v>0.64470108019230399</c:v>
                      </c:pt>
                      <c:pt idx="111">
                        <c:v>0.77704705325694612</c:v>
                      </c:pt>
                      <c:pt idx="112">
                        <c:v>0.6735150776237705</c:v>
                      </c:pt>
                      <c:pt idx="113">
                        <c:v>0.94632684421122426</c:v>
                      </c:pt>
                      <c:pt idx="114">
                        <c:v>0.67310212168663364</c:v>
                      </c:pt>
                      <c:pt idx="115">
                        <c:v>0.90465543580503716</c:v>
                      </c:pt>
                      <c:pt idx="116">
                        <c:v>0.77174810865713039</c:v>
                      </c:pt>
                      <c:pt idx="117">
                        <c:v>0.68653943350357216</c:v>
                      </c:pt>
                      <c:pt idx="118">
                        <c:v>0.65673851303844344</c:v>
                      </c:pt>
                      <c:pt idx="119">
                        <c:v>0.64506465225279364</c:v>
                      </c:pt>
                      <c:pt idx="120">
                        <c:v>0.6662841289868523</c:v>
                      </c:pt>
                      <c:pt idx="121">
                        <c:v>0.77769784251007412</c:v>
                      </c:pt>
                      <c:pt idx="122">
                        <c:v>0.73063038817994397</c:v>
                      </c:pt>
                      <c:pt idx="123">
                        <c:v>0.78611789530551945</c:v>
                      </c:pt>
                      <c:pt idx="124">
                        <c:v>0.69799850148131526</c:v>
                      </c:pt>
                      <c:pt idx="125">
                        <c:v>0.82634215824736323</c:v>
                      </c:pt>
                      <c:pt idx="126">
                        <c:v>0.7418880610261227</c:v>
                      </c:pt>
                      <c:pt idx="127">
                        <c:v>0.70614513116059441</c:v>
                      </c:pt>
                      <c:pt idx="128">
                        <c:v>0.87056600791502248</c:v>
                      </c:pt>
                      <c:pt idx="129">
                        <c:v>0.96542226680452381</c:v>
                      </c:pt>
                      <c:pt idx="130">
                        <c:v>0.74275371357172504</c:v>
                      </c:pt>
                      <c:pt idx="131">
                        <c:v>0.70915784600269394</c:v>
                      </c:pt>
                      <c:pt idx="132">
                        <c:v>0.78452437601050939</c:v>
                      </c:pt>
                      <c:pt idx="133">
                        <c:v>0.83021233302723829</c:v>
                      </c:pt>
                      <c:pt idx="134">
                        <c:v>0.87535008442227635</c:v>
                      </c:pt>
                      <c:pt idx="135">
                        <c:v>0.73105520947816194</c:v>
                      </c:pt>
                      <c:pt idx="136">
                        <c:v>0.67681527275842512</c:v>
                      </c:pt>
                      <c:pt idx="137">
                        <c:v>0.92299741305233274</c:v>
                      </c:pt>
                      <c:pt idx="138">
                        <c:v>0.6763082091590672</c:v>
                      </c:pt>
                      <c:pt idx="139">
                        <c:v>0.70637597243671502</c:v>
                      </c:pt>
                      <c:pt idx="140">
                        <c:v>0.74613932992981324</c:v>
                      </c:pt>
                      <c:pt idx="141">
                        <c:v>0.81885962389133393</c:v>
                      </c:pt>
                      <c:pt idx="142">
                        <c:v>0.67682671074376388</c:v>
                      </c:pt>
                      <c:pt idx="143">
                        <c:v>0.78503890918932029</c:v>
                      </c:pt>
                      <c:pt idx="144">
                        <c:v>0.73579645149952033</c:v>
                      </c:pt>
                      <c:pt idx="145">
                        <c:v>0.68920394994645207</c:v>
                      </c:pt>
                      <c:pt idx="146">
                        <c:v>0.89146797032671032</c:v>
                      </c:pt>
                      <c:pt idx="147">
                        <c:v>0.71133763965986807</c:v>
                      </c:pt>
                      <c:pt idx="148">
                        <c:v>0.70221719929575577</c:v>
                      </c:pt>
                      <c:pt idx="149">
                        <c:v>0.65880361508012508</c:v>
                      </c:pt>
                      <c:pt idx="150">
                        <c:v>0.89273763444875398</c:v>
                      </c:pt>
                      <c:pt idx="151">
                        <c:v>0.79785319755147699</c:v>
                      </c:pt>
                      <c:pt idx="152">
                        <c:v>0.83738758751076614</c:v>
                      </c:pt>
                      <c:pt idx="153">
                        <c:v>0.79683305932109905</c:v>
                      </c:pt>
                      <c:pt idx="154">
                        <c:v>0.84526824691952263</c:v>
                      </c:pt>
                      <c:pt idx="155">
                        <c:v>0.74817526021003045</c:v>
                      </c:pt>
                      <c:pt idx="156">
                        <c:v>0.75379730854618765</c:v>
                      </c:pt>
                      <c:pt idx="157">
                        <c:v>0.94536638136339346</c:v>
                      </c:pt>
                      <c:pt idx="158">
                        <c:v>0.64679716389007713</c:v>
                      </c:pt>
                      <c:pt idx="159">
                        <c:v>0.93450619300045468</c:v>
                      </c:pt>
                      <c:pt idx="160">
                        <c:v>0.83816442955848558</c:v>
                      </c:pt>
                      <c:pt idx="161">
                        <c:v>0.99681992170163725</c:v>
                      </c:pt>
                      <c:pt idx="162">
                        <c:v>0.71561050369053358</c:v>
                      </c:pt>
                      <c:pt idx="163">
                        <c:v>0.6689539388841429</c:v>
                      </c:pt>
                      <c:pt idx="164">
                        <c:v>0.78764291584836577</c:v>
                      </c:pt>
                      <c:pt idx="165">
                        <c:v>0.74381575405133116</c:v>
                      </c:pt>
                      <c:pt idx="166">
                        <c:v>0.87218761206139261</c:v>
                      </c:pt>
                      <c:pt idx="167">
                        <c:v>0.71445282655385323</c:v>
                      </c:pt>
                      <c:pt idx="168">
                        <c:v>0.81520983413732839</c:v>
                      </c:pt>
                      <c:pt idx="169">
                        <c:v>0.76608533979516413</c:v>
                      </c:pt>
                      <c:pt idx="170">
                        <c:v>0.70707675739643749</c:v>
                      </c:pt>
                      <c:pt idx="171">
                        <c:v>0.68134535333423452</c:v>
                      </c:pt>
                      <c:pt idx="172">
                        <c:v>0.72543198035510659</c:v>
                      </c:pt>
                      <c:pt idx="173">
                        <c:v>0.6932263313175</c:v>
                      </c:pt>
                      <c:pt idx="174">
                        <c:v>0.67742652888873822</c:v>
                      </c:pt>
                      <c:pt idx="175">
                        <c:v>0.75488149593904008</c:v>
                      </c:pt>
                      <c:pt idx="176">
                        <c:v>0.68104892691314134</c:v>
                      </c:pt>
                      <c:pt idx="177">
                        <c:v>0.67309327781330208</c:v>
                      </c:pt>
                      <c:pt idx="178">
                        <c:v>0.71761078265910261</c:v>
                      </c:pt>
                      <c:pt idx="179">
                        <c:v>0.70723980720873725</c:v>
                      </c:pt>
                      <c:pt idx="180">
                        <c:v>0.80782427519143207</c:v>
                      </c:pt>
                      <c:pt idx="181">
                        <c:v>0.6620154703250819</c:v>
                      </c:pt>
                      <c:pt idx="182">
                        <c:v>0.86213790367844856</c:v>
                      </c:pt>
                      <c:pt idx="183">
                        <c:v>0.756052886849371</c:v>
                      </c:pt>
                      <c:pt idx="184">
                        <c:v>0.91557468867895486</c:v>
                      </c:pt>
                      <c:pt idx="185">
                        <c:v>0.68131646577690219</c:v>
                      </c:pt>
                      <c:pt idx="186">
                        <c:v>0.81253963982734856</c:v>
                      </c:pt>
                      <c:pt idx="187">
                        <c:v>0.90079207568825626</c:v>
                      </c:pt>
                      <c:pt idx="188">
                        <c:v>0.96686846754503708</c:v>
                      </c:pt>
                      <c:pt idx="189">
                        <c:v>0.72365321977426411</c:v>
                      </c:pt>
                      <c:pt idx="190">
                        <c:v>0.78626111697601098</c:v>
                      </c:pt>
                      <c:pt idx="191">
                        <c:v>0.68789095269037726</c:v>
                      </c:pt>
                      <c:pt idx="192">
                        <c:v>0.6846451798297355</c:v>
                      </c:pt>
                      <c:pt idx="193">
                        <c:v>0.7175253019237906</c:v>
                      </c:pt>
                      <c:pt idx="194">
                        <c:v>0.74137084119595753</c:v>
                      </c:pt>
                      <c:pt idx="195">
                        <c:v>0.70492610342512696</c:v>
                      </c:pt>
                      <c:pt idx="196">
                        <c:v>0.67673174375513534</c:v>
                      </c:pt>
                      <c:pt idx="197">
                        <c:v>0.76471186965755822</c:v>
                      </c:pt>
                      <c:pt idx="198">
                        <c:v>0.68670952524672813</c:v>
                      </c:pt>
                      <c:pt idx="199">
                        <c:v>0.76565862620638203</c:v>
                      </c:pt>
                      <c:pt idx="200">
                        <c:v>0.72374250763738346</c:v>
                      </c:pt>
                      <c:pt idx="201">
                        <c:v>0.83955395809290345</c:v>
                      </c:pt>
                      <c:pt idx="202">
                        <c:v>0.8589490612287759</c:v>
                      </c:pt>
                      <c:pt idx="203">
                        <c:v>0.80560373436513633</c:v>
                      </c:pt>
                      <c:pt idx="204">
                        <c:v>0.7579931478828682</c:v>
                      </c:pt>
                      <c:pt idx="205">
                        <c:v>0.68749573548800291</c:v>
                      </c:pt>
                      <c:pt idx="206">
                        <c:v>0.66680861353289722</c:v>
                      </c:pt>
                      <c:pt idx="207">
                        <c:v>1</c:v>
                      </c:pt>
                      <c:pt idx="208">
                        <c:v>0.82455069343738574</c:v>
                      </c:pt>
                      <c:pt idx="209">
                        <c:v>0.72986444395426642</c:v>
                      </c:pt>
                      <c:pt idx="210">
                        <c:v>0.69341236651490668</c:v>
                      </c:pt>
                      <c:pt idx="211">
                        <c:v>0.7183591016034816</c:v>
                      </c:pt>
                      <c:pt idx="212">
                        <c:v>0.6864300534199862</c:v>
                      </c:pt>
                      <c:pt idx="213">
                        <c:v>0.7132474995030329</c:v>
                      </c:pt>
                      <c:pt idx="214">
                        <c:v>0.76470515926030569</c:v>
                      </c:pt>
                      <c:pt idx="215">
                        <c:v>0.67802667712955567</c:v>
                      </c:pt>
                      <c:pt idx="216">
                        <c:v>0.77569780248258802</c:v>
                      </c:pt>
                      <c:pt idx="217">
                        <c:v>0.87915569583604114</c:v>
                      </c:pt>
                      <c:pt idx="218">
                        <c:v>0.82849295376526821</c:v>
                      </c:pt>
                      <c:pt idx="219">
                        <c:v>0.72536561193643012</c:v>
                      </c:pt>
                      <c:pt idx="220">
                        <c:v>0.77947390745125167</c:v>
                      </c:pt>
                      <c:pt idx="221">
                        <c:v>0.69340853716429496</c:v>
                      </c:pt>
                      <c:pt idx="222">
                        <c:v>0.73437681498110174</c:v>
                      </c:pt>
                      <c:pt idx="223">
                        <c:v>0.94039417117421209</c:v>
                      </c:pt>
                      <c:pt idx="224">
                        <c:v>0.82052922571207676</c:v>
                      </c:pt>
                      <c:pt idx="225">
                        <c:v>0.88140862704068834</c:v>
                      </c:pt>
                      <c:pt idx="226">
                        <c:v>0.73258951565078723</c:v>
                      </c:pt>
                      <c:pt idx="227">
                        <c:v>0.69553876617960619</c:v>
                      </c:pt>
                      <c:pt idx="228">
                        <c:v>0.93176109780441996</c:v>
                      </c:pt>
                      <c:pt idx="229">
                        <c:v>0.80808256930480504</c:v>
                      </c:pt>
                      <c:pt idx="230">
                        <c:v>0.77364623887099782</c:v>
                      </c:pt>
                      <c:pt idx="231">
                        <c:v>0.75880639358814828</c:v>
                      </c:pt>
                      <c:pt idx="232">
                        <c:v>0.86654212268366981</c:v>
                      </c:pt>
                      <c:pt idx="233">
                        <c:v>0.69449020910489989</c:v>
                      </c:pt>
                      <c:pt idx="234">
                        <c:v>0.68445294512756893</c:v>
                      </c:pt>
                      <c:pt idx="235">
                        <c:v>0.78824501470644437</c:v>
                      </c:pt>
                      <c:pt idx="236">
                        <c:v>0.74326619528368854</c:v>
                      </c:pt>
                      <c:pt idx="237">
                        <c:v>0.73388841716926112</c:v>
                      </c:pt>
                      <c:pt idx="238">
                        <c:v>0.84594326441664913</c:v>
                      </c:pt>
                      <c:pt idx="239">
                        <c:v>0.79404628845920966</c:v>
                      </c:pt>
                      <c:pt idx="240">
                        <c:v>0.96458024850297308</c:v>
                      </c:pt>
                      <c:pt idx="241">
                        <c:v>0.70150947369811967</c:v>
                      </c:pt>
                      <c:pt idx="242">
                        <c:v>0.84576383652260911</c:v>
                      </c:pt>
                      <c:pt idx="243">
                        <c:v>0.90554235882282941</c:v>
                      </c:pt>
                      <c:pt idx="244">
                        <c:v>0.89492450382786526</c:v>
                      </c:pt>
                      <c:pt idx="245">
                        <c:v>0.74334230371759502</c:v>
                      </c:pt>
                      <c:pt idx="246">
                        <c:v>0.77841987652682354</c:v>
                      </c:pt>
                      <c:pt idx="247">
                        <c:v>0.7464469849023283</c:v>
                      </c:pt>
                      <c:pt idx="248">
                        <c:v>0.79101185881752445</c:v>
                      </c:pt>
                      <c:pt idx="249">
                        <c:v>0.70345139879722751</c:v>
                      </c:pt>
                      <c:pt idx="250">
                        <c:v>0.83215281436585808</c:v>
                      </c:pt>
                      <c:pt idx="251">
                        <c:v>0.70494110080730155</c:v>
                      </c:pt>
                      <c:pt idx="252">
                        <c:v>0.7334125465157767</c:v>
                      </c:pt>
                      <c:pt idx="253">
                        <c:v>0.69727397270466485</c:v>
                      </c:pt>
                      <c:pt idx="254">
                        <c:v>0.69191719822109532</c:v>
                      </c:pt>
                      <c:pt idx="255">
                        <c:v>0.75489393309397523</c:v>
                      </c:pt>
                      <c:pt idx="256">
                        <c:v>0.81073120726637637</c:v>
                      </c:pt>
                      <c:pt idx="257">
                        <c:v>0.74416989160095803</c:v>
                      </c:pt>
                      <c:pt idx="258">
                        <c:v>0.70291647078478126</c:v>
                      </c:pt>
                      <c:pt idx="259">
                        <c:v>0.86480187659965402</c:v>
                      </c:pt>
                      <c:pt idx="260">
                        <c:v>0.86840092825692217</c:v>
                      </c:pt>
                      <c:pt idx="261">
                        <c:v>0.99988770904623336</c:v>
                      </c:pt>
                      <c:pt idx="262">
                        <c:v>0.76002558783797314</c:v>
                      </c:pt>
                      <c:pt idx="263">
                        <c:v>0.71538420478312081</c:v>
                      </c:pt>
                      <c:pt idx="264">
                        <c:v>0.92643043058738872</c:v>
                      </c:pt>
                      <c:pt idx="265">
                        <c:v>0.79951268320705382</c:v>
                      </c:pt>
                      <c:pt idx="266">
                        <c:v>0.75900271700619037</c:v>
                      </c:pt>
                      <c:pt idx="267">
                        <c:v>0.71010309276792138</c:v>
                      </c:pt>
                      <c:pt idx="268">
                        <c:v>0.71521525520596696</c:v>
                      </c:pt>
                      <c:pt idx="269">
                        <c:v>0.85842001189446182</c:v>
                      </c:pt>
                      <c:pt idx="270">
                        <c:v>0.75024678178741955</c:v>
                      </c:pt>
                      <c:pt idx="271">
                        <c:v>0.71120574936735503</c:v>
                      </c:pt>
                      <c:pt idx="272">
                        <c:v>0.8015870506767302</c:v>
                      </c:pt>
                      <c:pt idx="273">
                        <c:v>0.93124380006153928</c:v>
                      </c:pt>
                      <c:pt idx="274">
                        <c:v>0.810143138377728</c:v>
                      </c:pt>
                      <c:pt idx="275">
                        <c:v>0.71305783623150376</c:v>
                      </c:pt>
                      <c:pt idx="276">
                        <c:v>0.76808255421348048</c:v>
                      </c:pt>
                      <c:pt idx="277">
                        <c:v>0.77546020350560674</c:v>
                      </c:pt>
                      <c:pt idx="278">
                        <c:v>0.83107374632344377</c:v>
                      </c:pt>
                      <c:pt idx="279">
                        <c:v>0.89344532806413046</c:v>
                      </c:pt>
                      <c:pt idx="280">
                        <c:v>0.95973255568889115</c:v>
                      </c:pt>
                      <c:pt idx="281">
                        <c:v>0.77582463109142019</c:v>
                      </c:pt>
                      <c:pt idx="282">
                        <c:v>0.88726840894019565</c:v>
                      </c:pt>
                      <c:pt idx="283">
                        <c:v>0.72783907465860853</c:v>
                      </c:pt>
                      <c:pt idx="284">
                        <c:v>0.72428617993748245</c:v>
                      </c:pt>
                      <c:pt idx="285">
                        <c:v>0.82337355868378947</c:v>
                      </c:pt>
                      <c:pt idx="286">
                        <c:v>0.76900067301436015</c:v>
                      </c:pt>
                      <c:pt idx="287">
                        <c:v>0.72850524319131504</c:v>
                      </c:pt>
                      <c:pt idx="288">
                        <c:v>0.82861358591491674</c:v>
                      </c:pt>
                      <c:pt idx="289">
                        <c:v>0.7220274016348549</c:v>
                      </c:pt>
                      <c:pt idx="290">
                        <c:v>0.72413036515517881</c:v>
                      </c:pt>
                      <c:pt idx="291">
                        <c:v>0.74357031484431624</c:v>
                      </c:pt>
                      <c:pt idx="292">
                        <c:v>0.74078240667585737</c:v>
                      </c:pt>
                      <c:pt idx="293">
                        <c:v>0.78988626080514102</c:v>
                      </c:pt>
                      <c:pt idx="294">
                        <c:v>0.84836860946859272</c:v>
                      </c:pt>
                      <c:pt idx="295">
                        <c:v>0.78311629058240029</c:v>
                      </c:pt>
                      <c:pt idx="296">
                        <c:v>0.73484128320908781</c:v>
                      </c:pt>
                      <c:pt idx="297">
                        <c:v>0.79507941214019462</c:v>
                      </c:pt>
                      <c:pt idx="298">
                        <c:v>0.85436366081793136</c:v>
                      </c:pt>
                      <c:pt idx="299">
                        <c:v>0.99657990927054574</c:v>
                      </c:pt>
                      <c:pt idx="300">
                        <c:v>0.91989739778698765</c:v>
                      </c:pt>
                      <c:pt idx="301">
                        <c:v>0.74157218395610669</c:v>
                      </c:pt>
                      <c:pt idx="302">
                        <c:v>0.91858043623442398</c:v>
                      </c:pt>
                      <c:pt idx="303">
                        <c:v>0.79215373762545394</c:v>
                      </c:pt>
                      <c:pt idx="304">
                        <c:v>0.84900928778864992</c:v>
                      </c:pt>
                      <c:pt idx="305">
                        <c:v>0.81599889436820638</c:v>
                      </c:pt>
                      <c:pt idx="306">
                        <c:v>0.75872241554746878</c:v>
                      </c:pt>
                      <c:pt idx="307">
                        <c:v>0.81118179246953592</c:v>
                      </c:pt>
                      <c:pt idx="308">
                        <c:v>0.95292794944004311</c:v>
                      </c:pt>
                      <c:pt idx="309">
                        <c:v>0.74899846251251889</c:v>
                      </c:pt>
                      <c:pt idx="310">
                        <c:v>0.75712841856603885</c:v>
                      </c:pt>
                      <c:pt idx="311">
                        <c:v>0.87924725660290681</c:v>
                      </c:pt>
                      <c:pt idx="312">
                        <c:v>0.76070065724827662</c:v>
                      </c:pt>
                      <c:pt idx="313">
                        <c:v>0.87775312979667997</c:v>
                      </c:pt>
                      <c:pt idx="314">
                        <c:v>0.81292200828694894</c:v>
                      </c:pt>
                      <c:pt idx="315">
                        <c:v>0.77929534291051528</c:v>
                      </c:pt>
                      <c:pt idx="316">
                        <c:v>0.77478730642984706</c:v>
                      </c:pt>
                      <c:pt idx="317">
                        <c:v>0.83173908289509269</c:v>
                      </c:pt>
                      <c:pt idx="318">
                        <c:v>0.90708960528575366</c:v>
                      </c:pt>
                      <c:pt idx="319">
                        <c:v>0.76487318038429697</c:v>
                      </c:pt>
                      <c:pt idx="320">
                        <c:v>0.9089345857364578</c:v>
                      </c:pt>
                      <c:pt idx="321">
                        <c:v>0.83927174942850891</c:v>
                      </c:pt>
                      <c:pt idx="322">
                        <c:v>0.98960225317597561</c:v>
                      </c:pt>
                      <c:pt idx="323">
                        <c:v>0.8387683713229076</c:v>
                      </c:pt>
                      <c:pt idx="324">
                        <c:v>0.77946467785302509</c:v>
                      </c:pt>
                      <c:pt idx="325">
                        <c:v>0.86520354161761881</c:v>
                      </c:pt>
                      <c:pt idx="326">
                        <c:v>0.79392594231670965</c:v>
                      </c:pt>
                      <c:pt idx="327">
                        <c:v>0.94329319261525568</c:v>
                      </c:pt>
                      <c:pt idx="328">
                        <c:v>0.86674216609984678</c:v>
                      </c:pt>
                      <c:pt idx="329">
                        <c:v>0.80087397542610417</c:v>
                      </c:pt>
                      <c:pt idx="330">
                        <c:v>0.80186417718867198</c:v>
                      </c:pt>
                      <c:pt idx="331">
                        <c:v>0.82421827903774414</c:v>
                      </c:pt>
                      <c:pt idx="332">
                        <c:v>0.89302819027217251</c:v>
                      </c:pt>
                      <c:pt idx="333">
                        <c:v>0.9813638846683792</c:v>
                      </c:pt>
                      <c:pt idx="334">
                        <c:v>0.81566386769669974</c:v>
                      </c:pt>
                      <c:pt idx="335">
                        <c:v>0.89824016541961094</c:v>
                      </c:pt>
                      <c:pt idx="336">
                        <c:v>0.82712293325911379</c:v>
                      </c:pt>
                      <c:pt idx="337">
                        <c:v>0.85018924321486533</c:v>
                      </c:pt>
                      <c:pt idx="338">
                        <c:v>0.85543413832072313</c:v>
                      </c:pt>
                      <c:pt idx="339">
                        <c:v>0.93247997474921707</c:v>
                      </c:pt>
                      <c:pt idx="340">
                        <c:v>0.8794461168594222</c:v>
                      </c:pt>
                      <c:pt idx="341">
                        <c:v>0.97028972039498795</c:v>
                      </c:pt>
                      <c:pt idx="342">
                        <c:v>0.88617815509769582</c:v>
                      </c:pt>
                      <c:pt idx="343">
                        <c:v>0.92079715985836741</c:v>
                      </c:pt>
                      <c:pt idx="344">
                        <c:v>0.95902460950649204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C-5D30-405C-8A7D-774B2798B160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DATA!$Q$1</c15:sqref>
                        </c15:formulaRef>
                      </c:ext>
                    </c:extLst>
                    <c:strCache>
                      <c:ptCount val="1"/>
                      <c:pt idx="0">
                        <c:v>DIR20DEG_N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DATA!$Q$2:$Q$346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0.71482276523268629</c:v>
                      </c:pt>
                      <c:pt idx="1">
                        <c:v>0.77605980030374222</c:v>
                      </c:pt>
                      <c:pt idx="2">
                        <c:v>0.88810528542094613</c:v>
                      </c:pt>
                      <c:pt idx="3">
                        <c:v>0.86018979930021644</c:v>
                      </c:pt>
                      <c:pt idx="4">
                        <c:v>0.85840105049587345</c:v>
                      </c:pt>
                      <c:pt idx="5">
                        <c:v>0.89975486946951178</c:v>
                      </c:pt>
                      <c:pt idx="6">
                        <c:v>0.89562582492547615</c:v>
                      </c:pt>
                      <c:pt idx="7">
                        <c:v>0.89129854630805128</c:v>
                      </c:pt>
                      <c:pt idx="8">
                        <c:v>0.97575496583519461</c:v>
                      </c:pt>
                      <c:pt idx="9">
                        <c:v>0.98263549537532735</c:v>
                      </c:pt>
                      <c:pt idx="10">
                        <c:v>0.9310076526755261</c:v>
                      </c:pt>
                      <c:pt idx="11">
                        <c:v>0.95327356499852645</c:v>
                      </c:pt>
                      <c:pt idx="12">
                        <c:v>0.98551789272226353</c:v>
                      </c:pt>
                      <c:pt idx="13">
                        <c:v>0.95347130976211369</c:v>
                      </c:pt>
                      <c:pt idx="14">
                        <c:v>0.9262842749829997</c:v>
                      </c:pt>
                      <c:pt idx="15">
                        <c:v>0.9636341166099639</c:v>
                      </c:pt>
                      <c:pt idx="16">
                        <c:v>0.99680608405658877</c:v>
                      </c:pt>
                      <c:pt idx="17">
                        <c:v>1</c:v>
                      </c:pt>
                      <c:pt idx="18">
                        <c:v>0.96803829736067526</c:v>
                      </c:pt>
                      <c:pt idx="19">
                        <c:v>0.71405569080068065</c:v>
                      </c:pt>
                      <c:pt idx="20">
                        <c:v>0.97931777256270136</c:v>
                      </c:pt>
                      <c:pt idx="21">
                        <c:v>0.87131403751443526</c:v>
                      </c:pt>
                      <c:pt idx="22">
                        <c:v>0.94708516723658465</c:v>
                      </c:pt>
                      <c:pt idx="23">
                        <c:v>0.9447994058295025</c:v>
                      </c:pt>
                      <c:pt idx="24">
                        <c:v>0.99723096699919289</c:v>
                      </c:pt>
                      <c:pt idx="25">
                        <c:v>0.94235857875100637</c:v>
                      </c:pt>
                      <c:pt idx="26">
                        <c:v>0.98149780026369216</c:v>
                      </c:pt>
                      <c:pt idx="27">
                        <c:v>0.96069371110588531</c:v>
                      </c:pt>
                      <c:pt idx="28">
                        <c:v>0.93699484052059789</c:v>
                      </c:pt>
                      <c:pt idx="29">
                        <c:v>0.99282353791771083</c:v>
                      </c:pt>
                      <c:pt idx="30">
                        <c:v>0.98200146981498015</c:v>
                      </c:pt>
                      <c:pt idx="31">
                        <c:v>0.94441371924405382</c:v>
                      </c:pt>
                      <c:pt idx="32">
                        <c:v>0.944303164732196</c:v>
                      </c:pt>
                      <c:pt idx="33">
                        <c:v>0.92801667225098716</c:v>
                      </c:pt>
                      <c:pt idx="34">
                        <c:v>0.93805350082639205</c:v>
                      </c:pt>
                      <c:pt idx="35">
                        <c:v>0.85947454520358912</c:v>
                      </c:pt>
                      <c:pt idx="36">
                        <c:v>0.88693842407239432</c:v>
                      </c:pt>
                      <c:pt idx="37">
                        <c:v>0.92201451810733692</c:v>
                      </c:pt>
                      <c:pt idx="38">
                        <c:v>0.99254811265056753</c:v>
                      </c:pt>
                      <c:pt idx="39">
                        <c:v>0.97933878369198424</c:v>
                      </c:pt>
                      <c:pt idx="40">
                        <c:v>0.9628003271224902</c:v>
                      </c:pt>
                      <c:pt idx="41">
                        <c:v>0.97368479062028557</c:v>
                      </c:pt>
                      <c:pt idx="42">
                        <c:v>0.92965748169379736</c:v>
                      </c:pt>
                      <c:pt idx="43">
                        <c:v>0.96453190279383294</c:v>
                      </c:pt>
                      <c:pt idx="44">
                        <c:v>0.92752957365227318</c:v>
                      </c:pt>
                      <c:pt idx="45">
                        <c:v>0.89181914344827362</c:v>
                      </c:pt>
                      <c:pt idx="46">
                        <c:v>0.93134021132779488</c:v>
                      </c:pt>
                      <c:pt idx="47">
                        <c:v>0.94109503561638841</c:v>
                      </c:pt>
                      <c:pt idx="48">
                        <c:v>0.92306116637977964</c:v>
                      </c:pt>
                      <c:pt idx="49">
                        <c:v>0.87781230776576891</c:v>
                      </c:pt>
                      <c:pt idx="50">
                        <c:v>0.96709600757480196</c:v>
                      </c:pt>
                      <c:pt idx="51">
                        <c:v>0.9703137335651062</c:v>
                      </c:pt>
                      <c:pt idx="52">
                        <c:v>0.87913489566958181</c:v>
                      </c:pt>
                      <c:pt idx="53">
                        <c:v>0.97253416793849634</c:v>
                      </c:pt>
                      <c:pt idx="54">
                        <c:v>0.97899782639814459</c:v>
                      </c:pt>
                      <c:pt idx="55">
                        <c:v>0.94619756655127552</c:v>
                      </c:pt>
                      <c:pt idx="56">
                        <c:v>0.97284566292539842</c:v>
                      </c:pt>
                      <c:pt idx="57">
                        <c:v>0.90504918562195857</c:v>
                      </c:pt>
                      <c:pt idx="58">
                        <c:v>0.91763226705008283</c:v>
                      </c:pt>
                      <c:pt idx="59">
                        <c:v>0.88947728188761843</c:v>
                      </c:pt>
                      <c:pt idx="60">
                        <c:v>0.89358574027004301</c:v>
                      </c:pt>
                      <c:pt idx="61">
                        <c:v>0.85755299206895208</c:v>
                      </c:pt>
                      <c:pt idx="62">
                        <c:v>0.90743142632176987</c:v>
                      </c:pt>
                      <c:pt idx="63">
                        <c:v>0.97669452251660294</c:v>
                      </c:pt>
                      <c:pt idx="64">
                        <c:v>0.96452831264366878</c:v>
                      </c:pt>
                      <c:pt idx="65">
                        <c:v>0.93312089373874185</c:v>
                      </c:pt>
                      <c:pt idx="66">
                        <c:v>0.94135136969447253</c:v>
                      </c:pt>
                      <c:pt idx="67">
                        <c:v>0.92776800364951628</c:v>
                      </c:pt>
                      <c:pt idx="68">
                        <c:v>0.98042220106971445</c:v>
                      </c:pt>
                      <c:pt idx="69">
                        <c:v>0.97427387132005094</c:v>
                      </c:pt>
                      <c:pt idx="70">
                        <c:v>0.95323126559295479</c:v>
                      </c:pt>
                      <c:pt idx="71">
                        <c:v>0.9688468849314803</c:v>
                      </c:pt>
                      <c:pt idx="72">
                        <c:v>0.93092690429238323</c:v>
                      </c:pt>
                      <c:pt idx="73">
                        <c:v>0.85690717117206483</c:v>
                      </c:pt>
                      <c:pt idx="74">
                        <c:v>0.90371751282127732</c:v>
                      </c:pt>
                      <c:pt idx="75">
                        <c:v>0.94202114145120375</c:v>
                      </c:pt>
                      <c:pt idx="76">
                        <c:v>0.85767407609074986</c:v>
                      </c:pt>
                      <c:pt idx="77">
                        <c:v>0.95319310900492582</c:v>
                      </c:pt>
                      <c:pt idx="78">
                        <c:v>0.91671398828172579</c:v>
                      </c:pt>
                      <c:pt idx="79">
                        <c:v>0.97430866970453345</c:v>
                      </c:pt>
                      <c:pt idx="80">
                        <c:v>0.96061046246167259</c:v>
                      </c:pt>
                      <c:pt idx="81">
                        <c:v>0.92494193500152511</c:v>
                      </c:pt>
                      <c:pt idx="82">
                        <c:v>0.79195172731305741</c:v>
                      </c:pt>
                      <c:pt idx="83">
                        <c:v>0.83422908062252543</c:v>
                      </c:pt>
                      <c:pt idx="84">
                        <c:v>0.91197877546592787</c:v>
                      </c:pt>
                      <c:pt idx="85">
                        <c:v>0.8471228125786846</c:v>
                      </c:pt>
                      <c:pt idx="86">
                        <c:v>0.87170739755884741</c:v>
                      </c:pt>
                      <c:pt idx="87">
                        <c:v>0.93820298088194731</c:v>
                      </c:pt>
                      <c:pt idx="88">
                        <c:v>0.97141980582750365</c:v>
                      </c:pt>
                      <c:pt idx="89">
                        <c:v>0.95652089419090558</c:v>
                      </c:pt>
                      <c:pt idx="90">
                        <c:v>0.91260167094251887</c:v>
                      </c:pt>
                      <c:pt idx="91">
                        <c:v>0.83356721870361528</c:v>
                      </c:pt>
                      <c:pt idx="92">
                        <c:v>0.80660891424058667</c:v>
                      </c:pt>
                      <c:pt idx="93">
                        <c:v>0.90566209011998977</c:v>
                      </c:pt>
                      <c:pt idx="94">
                        <c:v>0.95766861274145632</c:v>
                      </c:pt>
                      <c:pt idx="95">
                        <c:v>0.96707636226957505</c:v>
                      </c:pt>
                      <c:pt idx="96">
                        <c:v>0.97331816111890868</c:v>
                      </c:pt>
                      <c:pt idx="97">
                        <c:v>0.91874078761703648</c:v>
                      </c:pt>
                      <c:pt idx="98">
                        <c:v>0.94867646322937083</c:v>
                      </c:pt>
                      <c:pt idx="99">
                        <c:v>0.97057732785371531</c:v>
                      </c:pt>
                      <c:pt idx="100">
                        <c:v>0.87813194453829646</c:v>
                      </c:pt>
                      <c:pt idx="101">
                        <c:v>0.8950303637992324</c:v>
                      </c:pt>
                      <c:pt idx="102">
                        <c:v>0.95654601746086676</c:v>
                      </c:pt>
                      <c:pt idx="103">
                        <c:v>0.91789478289413862</c:v>
                      </c:pt>
                      <c:pt idx="104">
                        <c:v>0.83668145611319056</c:v>
                      </c:pt>
                      <c:pt idx="105">
                        <c:v>0.83916843208168557</c:v>
                      </c:pt>
                      <c:pt idx="106">
                        <c:v>0.94180544034407943</c:v>
                      </c:pt>
                      <c:pt idx="107">
                        <c:v>0.88711150938541394</c:v>
                      </c:pt>
                      <c:pt idx="108">
                        <c:v>0.87247236629875691</c:v>
                      </c:pt>
                      <c:pt idx="109">
                        <c:v>0.91989727834571111</c:v>
                      </c:pt>
                      <c:pt idx="110">
                        <c:v>0.90147990477052009</c:v>
                      </c:pt>
                      <c:pt idx="111">
                        <c:v>0.91698061773457962</c:v>
                      </c:pt>
                      <c:pt idx="112">
                        <c:v>0.81493524831762632</c:v>
                      </c:pt>
                      <c:pt idx="113">
                        <c:v>0.76671185928784991</c:v>
                      </c:pt>
                      <c:pt idx="114">
                        <c:v>0.89891581512613683</c:v>
                      </c:pt>
                      <c:pt idx="115">
                        <c:v>0.79547908622569563</c:v>
                      </c:pt>
                      <c:pt idx="116">
                        <c:v>0.80824207848958096</c:v>
                      </c:pt>
                      <c:pt idx="117">
                        <c:v>0.9616514494111732</c:v>
                      </c:pt>
                      <c:pt idx="118">
                        <c:v>0.96563566135673906</c:v>
                      </c:pt>
                      <c:pt idx="119">
                        <c:v>0.94059401131324061</c:v>
                      </c:pt>
                      <c:pt idx="120">
                        <c:v>0.91723080274749436</c:v>
                      </c:pt>
                      <c:pt idx="121">
                        <c:v>0.93681835613200459</c:v>
                      </c:pt>
                      <c:pt idx="122">
                        <c:v>0.95722491378945773</c:v>
                      </c:pt>
                      <c:pt idx="123">
                        <c:v>0.90723613614623977</c:v>
                      </c:pt>
                      <c:pt idx="124">
                        <c:v>0.96460588870420538</c:v>
                      </c:pt>
                      <c:pt idx="125">
                        <c:v>0.93257006125193798</c:v>
                      </c:pt>
                      <c:pt idx="126">
                        <c:v>0.94643880107357004</c:v>
                      </c:pt>
                      <c:pt idx="127">
                        <c:v>0.94584592851651628</c:v>
                      </c:pt>
                      <c:pt idx="128">
                        <c:v>0.83396621322550835</c:v>
                      </c:pt>
                      <c:pt idx="129">
                        <c:v>0.80688406157387538</c:v>
                      </c:pt>
                      <c:pt idx="130">
                        <c:v>0.84470902714095109</c:v>
                      </c:pt>
                      <c:pt idx="131">
                        <c:v>0.83135090531239053</c:v>
                      </c:pt>
                      <c:pt idx="132">
                        <c:v>0.88026851039433962</c:v>
                      </c:pt>
                      <c:pt idx="133">
                        <c:v>0.90216319683567647</c:v>
                      </c:pt>
                      <c:pt idx="134">
                        <c:v>0.88590729954388825</c:v>
                      </c:pt>
                      <c:pt idx="135">
                        <c:v>0.76919688545893483</c:v>
                      </c:pt>
                      <c:pt idx="136">
                        <c:v>0.8481573940451681</c:v>
                      </c:pt>
                      <c:pt idx="137">
                        <c:v>0.7884910749421582</c:v>
                      </c:pt>
                      <c:pt idx="138">
                        <c:v>0.76032402940532817</c:v>
                      </c:pt>
                      <c:pt idx="139">
                        <c:v>0.77205490702593471</c:v>
                      </c:pt>
                      <c:pt idx="140">
                        <c:v>0.89264005511271516</c:v>
                      </c:pt>
                      <c:pt idx="141">
                        <c:v>0.766708142537598</c:v>
                      </c:pt>
                      <c:pt idx="142">
                        <c:v>0.93327863461566873</c:v>
                      </c:pt>
                      <c:pt idx="143">
                        <c:v>0.95130870508553877</c:v>
                      </c:pt>
                      <c:pt idx="144">
                        <c:v>0.94907761715841732</c:v>
                      </c:pt>
                      <c:pt idx="145">
                        <c:v>0.9115908637028407</c:v>
                      </c:pt>
                      <c:pt idx="146">
                        <c:v>0.90878334056675569</c:v>
                      </c:pt>
                      <c:pt idx="147">
                        <c:v>0.94941020797507858</c:v>
                      </c:pt>
                      <c:pt idx="148">
                        <c:v>0.94050461990871725</c:v>
                      </c:pt>
                      <c:pt idx="149">
                        <c:v>0.93273111878073711</c:v>
                      </c:pt>
                      <c:pt idx="150">
                        <c:v>0.8363283052429884</c:v>
                      </c:pt>
                      <c:pt idx="151">
                        <c:v>0.88094612052397336</c:v>
                      </c:pt>
                      <c:pt idx="152">
                        <c:v>0.94782035943335297</c:v>
                      </c:pt>
                      <c:pt idx="153">
                        <c:v>0.94734844487824543</c:v>
                      </c:pt>
                      <c:pt idx="154">
                        <c:v>0.88381443642362478</c:v>
                      </c:pt>
                      <c:pt idx="155">
                        <c:v>0.94840186936992599</c:v>
                      </c:pt>
                      <c:pt idx="156">
                        <c:v>0.85062765277507113</c:v>
                      </c:pt>
                      <c:pt idx="157">
                        <c:v>0.83659916633136389</c:v>
                      </c:pt>
                      <c:pt idx="158">
                        <c:v>0.87230216128774463</c:v>
                      </c:pt>
                      <c:pt idx="159">
                        <c:v>0.83131977943480895</c:v>
                      </c:pt>
                      <c:pt idx="160">
                        <c:v>0.83077825437499908</c:v>
                      </c:pt>
                      <c:pt idx="161">
                        <c:v>0.84535835817893634</c:v>
                      </c:pt>
                      <c:pt idx="162">
                        <c:v>0.91855042504786788</c:v>
                      </c:pt>
                      <c:pt idx="163">
                        <c:v>0.91191544113754863</c:v>
                      </c:pt>
                      <c:pt idx="164">
                        <c:v>0.81554025579459966</c:v>
                      </c:pt>
                      <c:pt idx="165">
                        <c:v>0.81081214995304851</c:v>
                      </c:pt>
                      <c:pt idx="166">
                        <c:v>0.76917005328913191</c:v>
                      </c:pt>
                      <c:pt idx="167">
                        <c:v>0.80334557185481048</c:v>
                      </c:pt>
                      <c:pt idx="168">
                        <c:v>0.77784888932281138</c:v>
                      </c:pt>
                      <c:pt idx="169">
                        <c:v>0.75825262262360382</c:v>
                      </c:pt>
                      <c:pt idx="170">
                        <c:v>0.74481218767010893</c:v>
                      </c:pt>
                      <c:pt idx="171">
                        <c:v>0.7611113520530538</c:v>
                      </c:pt>
                      <c:pt idx="172">
                        <c:v>0.7129769554110067</c:v>
                      </c:pt>
                      <c:pt idx="173">
                        <c:v>0.69146338029064114</c:v>
                      </c:pt>
                      <c:pt idx="174">
                        <c:v>0.6716535803424174</c:v>
                      </c:pt>
                      <c:pt idx="175">
                        <c:v>0.93745992675220291</c:v>
                      </c:pt>
                      <c:pt idx="176">
                        <c:v>0.89550289440806641</c:v>
                      </c:pt>
                      <c:pt idx="177">
                        <c:v>0.93871205842549232</c:v>
                      </c:pt>
                      <c:pt idx="178">
                        <c:v>0.93888496925237563</c:v>
                      </c:pt>
                      <c:pt idx="179">
                        <c:v>0.92332944543729811</c:v>
                      </c:pt>
                      <c:pt idx="180">
                        <c:v>0.93637667064938757</c:v>
                      </c:pt>
                      <c:pt idx="181">
                        <c:v>0.9056158143287627</c:v>
                      </c:pt>
                      <c:pt idx="182">
                        <c:v>0.89682546851978795</c:v>
                      </c:pt>
                      <c:pt idx="183">
                        <c:v>0.93540935114096335</c:v>
                      </c:pt>
                      <c:pt idx="184">
                        <c:v>0.89740272581881231</c:v>
                      </c:pt>
                      <c:pt idx="185">
                        <c:v>0.91251938843922187</c:v>
                      </c:pt>
                      <c:pt idx="186">
                        <c:v>0.92370296533773844</c:v>
                      </c:pt>
                      <c:pt idx="187">
                        <c:v>0.84577763213071877</c:v>
                      </c:pt>
                      <c:pt idx="188">
                        <c:v>0.81246440295488109</c:v>
                      </c:pt>
                      <c:pt idx="189">
                        <c:v>0.89516437849427077</c:v>
                      </c:pt>
                      <c:pt idx="190">
                        <c:v>0.78723329310462675</c:v>
                      </c:pt>
                      <c:pt idx="191">
                        <c:v>0.8611563564426713</c:v>
                      </c:pt>
                      <c:pt idx="192">
                        <c:v>0.75077305197431854</c:v>
                      </c:pt>
                      <c:pt idx="193">
                        <c:v>0.81363814196177486</c:v>
                      </c:pt>
                      <c:pt idx="194">
                        <c:v>0.73997463425423793</c:v>
                      </c:pt>
                      <c:pt idx="195">
                        <c:v>0.68198774671737716</c:v>
                      </c:pt>
                      <c:pt idx="196">
                        <c:v>0.67061423447766233</c:v>
                      </c:pt>
                      <c:pt idx="197">
                        <c:v>0.94224058388287324</c:v>
                      </c:pt>
                      <c:pt idx="198">
                        <c:v>0.88420683322653504</c:v>
                      </c:pt>
                      <c:pt idx="199">
                        <c:v>0.90587730524258225</c:v>
                      </c:pt>
                      <c:pt idx="200">
                        <c:v>0.92981974812299806</c:v>
                      </c:pt>
                      <c:pt idx="201">
                        <c:v>0.81951041241105782</c:v>
                      </c:pt>
                      <c:pt idx="202">
                        <c:v>0.90461431249116153</c:v>
                      </c:pt>
                      <c:pt idx="203">
                        <c:v>0.8782740126656321</c:v>
                      </c:pt>
                      <c:pt idx="204">
                        <c:v>0.85026084313432537</c:v>
                      </c:pt>
                      <c:pt idx="205">
                        <c:v>0.92441938193400741</c:v>
                      </c:pt>
                      <c:pt idx="206">
                        <c:v>0.84050240462699877</c:v>
                      </c:pt>
                      <c:pt idx="207">
                        <c:v>0.88305239037891259</c:v>
                      </c:pt>
                      <c:pt idx="208">
                        <c:v>0.86299891979397192</c:v>
                      </c:pt>
                      <c:pt idx="209">
                        <c:v>0.84660999961989369</c:v>
                      </c:pt>
                      <c:pt idx="210">
                        <c:v>0.76232447598649333</c:v>
                      </c:pt>
                      <c:pt idx="211">
                        <c:v>0.73852363732529402</c:v>
                      </c:pt>
                      <c:pt idx="212">
                        <c:v>0.6798820022640063</c:v>
                      </c:pt>
                      <c:pt idx="213">
                        <c:v>0.90591795943642817</c:v>
                      </c:pt>
                      <c:pt idx="214">
                        <c:v>0.92258201939837048</c:v>
                      </c:pt>
                      <c:pt idx="215">
                        <c:v>0.91300015445409732</c:v>
                      </c:pt>
                      <c:pt idx="216">
                        <c:v>0.92443705538820908</c:v>
                      </c:pt>
                      <c:pt idx="217">
                        <c:v>0.92923513256728774</c:v>
                      </c:pt>
                      <c:pt idx="218">
                        <c:v>0.91831307275847418</c:v>
                      </c:pt>
                      <c:pt idx="219">
                        <c:v>0.90127249948931132</c:v>
                      </c:pt>
                      <c:pt idx="220">
                        <c:v>0.92137304244607077</c:v>
                      </c:pt>
                      <c:pt idx="221">
                        <c:v>0.91936501718270502</c:v>
                      </c:pt>
                      <c:pt idx="222">
                        <c:v>0.9009096220730678</c:v>
                      </c:pt>
                      <c:pt idx="223">
                        <c:v>0.91900993851282009</c:v>
                      </c:pt>
                      <c:pt idx="224">
                        <c:v>0.91696005375105472</c:v>
                      </c:pt>
                      <c:pt idx="225">
                        <c:v>0.90788396855060383</c:v>
                      </c:pt>
                      <c:pt idx="226">
                        <c:v>0.83935047615447034</c:v>
                      </c:pt>
                      <c:pt idx="227">
                        <c:v>0.88605044871613381</c:v>
                      </c:pt>
                      <c:pt idx="228">
                        <c:v>0.88660074797159394</c:v>
                      </c:pt>
                      <c:pt idx="229">
                        <c:v>0.83411957777682522</c:v>
                      </c:pt>
                      <c:pt idx="230">
                        <c:v>0.88527549783191051</c:v>
                      </c:pt>
                      <c:pt idx="231">
                        <c:v>0.80863211363544674</c:v>
                      </c:pt>
                      <c:pt idx="232">
                        <c:v>0.87489109361539563</c:v>
                      </c:pt>
                      <c:pt idx="233">
                        <c:v>0.90659549071948919</c:v>
                      </c:pt>
                      <c:pt idx="234">
                        <c:v>0.88470021516963637</c:v>
                      </c:pt>
                      <c:pt idx="235">
                        <c:v>0.91394669948405927</c:v>
                      </c:pt>
                      <c:pt idx="236">
                        <c:v>0.89783033245735688</c:v>
                      </c:pt>
                      <c:pt idx="237">
                        <c:v>0.88699823530059807</c:v>
                      </c:pt>
                      <c:pt idx="238">
                        <c:v>0.90704913859003433</c:v>
                      </c:pt>
                      <c:pt idx="239">
                        <c:v>0.90889625079130953</c:v>
                      </c:pt>
                      <c:pt idx="240">
                        <c:v>0.88347820166056446</c:v>
                      </c:pt>
                      <c:pt idx="241">
                        <c:v>0.90930757825285402</c:v>
                      </c:pt>
                      <c:pt idx="242">
                        <c:v>0.90341357627079266</c:v>
                      </c:pt>
                      <c:pt idx="243">
                        <c:v>0.9096055883357943</c:v>
                      </c:pt>
                      <c:pt idx="244">
                        <c:v>0.87349185144307528</c:v>
                      </c:pt>
                      <c:pt idx="245">
                        <c:v>0.88011006214653875</c:v>
                      </c:pt>
                      <c:pt idx="246">
                        <c:v>0.84495511065255013</c:v>
                      </c:pt>
                      <c:pt idx="247">
                        <c:v>0.88306956655711522</c:v>
                      </c:pt>
                      <c:pt idx="248">
                        <c:v>0.87822345592969175</c:v>
                      </c:pt>
                      <c:pt idx="249">
                        <c:v>0.83839993557450787</c:v>
                      </c:pt>
                      <c:pt idx="250">
                        <c:v>0.81390189693111248</c:v>
                      </c:pt>
                      <c:pt idx="251">
                        <c:v>0.80753298315101429</c:v>
                      </c:pt>
                      <c:pt idx="252">
                        <c:v>0.79185188293179554</c:v>
                      </c:pt>
                      <c:pt idx="253">
                        <c:v>0.72845215980444977</c:v>
                      </c:pt>
                      <c:pt idx="254">
                        <c:v>0.85311461569486757</c:v>
                      </c:pt>
                      <c:pt idx="255">
                        <c:v>0.8896972179051954</c:v>
                      </c:pt>
                      <c:pt idx="256">
                        <c:v>0.89963031227445212</c:v>
                      </c:pt>
                      <c:pt idx="257">
                        <c:v>0.82396845740476277</c:v>
                      </c:pt>
                      <c:pt idx="258">
                        <c:v>0.87394567568134818</c:v>
                      </c:pt>
                      <c:pt idx="259">
                        <c:v>0.89655300525540016</c:v>
                      </c:pt>
                      <c:pt idx="260">
                        <c:v>0.8603128822845052</c:v>
                      </c:pt>
                      <c:pt idx="261">
                        <c:v>0.89338426594280818</c:v>
                      </c:pt>
                      <c:pt idx="262">
                        <c:v>0.89075223982666552</c:v>
                      </c:pt>
                      <c:pt idx="263">
                        <c:v>0.89005391353762231</c:v>
                      </c:pt>
                      <c:pt idx="264">
                        <c:v>0.86920495175771861</c:v>
                      </c:pt>
                      <c:pt idx="265">
                        <c:v>0.86733683222827962</c:v>
                      </c:pt>
                      <c:pt idx="266">
                        <c:v>0.87384825439319869</c:v>
                      </c:pt>
                      <c:pt idx="267">
                        <c:v>0.82052541066847395</c:v>
                      </c:pt>
                      <c:pt idx="268">
                        <c:v>0.85003289981190155</c:v>
                      </c:pt>
                      <c:pt idx="269">
                        <c:v>0.82634579548557741</c:v>
                      </c:pt>
                      <c:pt idx="270">
                        <c:v>0.78280692886809811</c:v>
                      </c:pt>
                      <c:pt idx="271">
                        <c:v>0.89034728269530083</c:v>
                      </c:pt>
                      <c:pt idx="272">
                        <c:v>0.88723863720626428</c:v>
                      </c:pt>
                      <c:pt idx="273">
                        <c:v>0.88210871789760759</c:v>
                      </c:pt>
                      <c:pt idx="274">
                        <c:v>0.86550040685713547</c:v>
                      </c:pt>
                      <c:pt idx="275">
                        <c:v>0.84381437250432412</c:v>
                      </c:pt>
                      <c:pt idx="276">
                        <c:v>0.86411929849594082</c:v>
                      </c:pt>
                      <c:pt idx="277">
                        <c:v>0.87901816608168304</c:v>
                      </c:pt>
                      <c:pt idx="278">
                        <c:v>0.88604662603447115</c:v>
                      </c:pt>
                      <c:pt idx="279">
                        <c:v>0.88043094873382544</c:v>
                      </c:pt>
                      <c:pt idx="280">
                        <c:v>0.861622730427971</c:v>
                      </c:pt>
                      <c:pt idx="281">
                        <c:v>0.87718300435691821</c:v>
                      </c:pt>
                      <c:pt idx="282">
                        <c:v>0.85312989844338993</c:v>
                      </c:pt>
                      <c:pt idx="283">
                        <c:v>0.8649879670404208</c:v>
                      </c:pt>
                      <c:pt idx="284">
                        <c:v>0.83585341006617686</c:v>
                      </c:pt>
                      <c:pt idx="285">
                        <c:v>0.83404979642554589</c:v>
                      </c:pt>
                      <c:pt idx="286">
                        <c:v>0.84873495618549244</c:v>
                      </c:pt>
                      <c:pt idx="287">
                        <c:v>0.83275463717437281</c:v>
                      </c:pt>
                      <c:pt idx="288">
                        <c:v>0.87765717407670074</c:v>
                      </c:pt>
                      <c:pt idx="289">
                        <c:v>0.86082848011430291</c:v>
                      </c:pt>
                      <c:pt idx="290">
                        <c:v>0.80616394346467402</c:v>
                      </c:pt>
                      <c:pt idx="291">
                        <c:v>0.86004267285219582</c:v>
                      </c:pt>
                      <c:pt idx="292">
                        <c:v>0.8251928839160263</c:v>
                      </c:pt>
                      <c:pt idx="293">
                        <c:v>0.84327559129991569</c:v>
                      </c:pt>
                      <c:pt idx="294">
                        <c:v>0.84974604720272795</c:v>
                      </c:pt>
                      <c:pt idx="295">
                        <c:v>0.83411847848003629</c:v>
                      </c:pt>
                      <c:pt idx="296">
                        <c:v>0.82736238258771455</c:v>
                      </c:pt>
                      <c:pt idx="297">
                        <c:v>0.85762948056178545</c:v>
                      </c:pt>
                      <c:pt idx="298">
                        <c:v>0.86290378915863275</c:v>
                      </c:pt>
                      <c:pt idx="299">
                        <c:v>0.86198955994327275</c:v>
                      </c:pt>
                      <c:pt idx="300">
                        <c:v>0.85852725262122576</c:v>
                      </c:pt>
                      <c:pt idx="301">
                        <c:v>0.84146601784997921</c:v>
                      </c:pt>
                      <c:pt idx="302">
                        <c:v>0.86141547880689184</c:v>
                      </c:pt>
                      <c:pt idx="303">
                        <c:v>0.83243213990767151</c:v>
                      </c:pt>
                      <c:pt idx="304">
                        <c:v>0.86303245456584932</c:v>
                      </c:pt>
                      <c:pt idx="305">
                        <c:v>0.83952238664172218</c:v>
                      </c:pt>
                      <c:pt idx="306">
                        <c:v>0.82898489791913521</c:v>
                      </c:pt>
                      <c:pt idx="307">
                        <c:v>0.82549332703102352</c:v>
                      </c:pt>
                      <c:pt idx="308">
                        <c:v>0.84912039438924436</c:v>
                      </c:pt>
                      <c:pt idx="309">
                        <c:v>0.78726519980266607</c:v>
                      </c:pt>
                      <c:pt idx="310">
                        <c:v>0.81332878170826217</c:v>
                      </c:pt>
                      <c:pt idx="311">
                        <c:v>0.80713736949794301</c:v>
                      </c:pt>
                      <c:pt idx="312">
                        <c:v>0.83244522465129644</c:v>
                      </c:pt>
                      <c:pt idx="313">
                        <c:v>0.83691178532115229</c:v>
                      </c:pt>
                      <c:pt idx="314">
                        <c:v>0.84631057291649814</c:v>
                      </c:pt>
                      <c:pt idx="315">
                        <c:v>0.81238181597529702</c:v>
                      </c:pt>
                      <c:pt idx="316">
                        <c:v>0.80121205021382436</c:v>
                      </c:pt>
                      <c:pt idx="317">
                        <c:v>0.79160719517340727</c:v>
                      </c:pt>
                      <c:pt idx="318">
                        <c:v>0.80797462243501528</c:v>
                      </c:pt>
                      <c:pt idx="319">
                        <c:v>0.77396055122435481</c:v>
                      </c:pt>
                      <c:pt idx="320">
                        <c:v>0.82501274420902437</c:v>
                      </c:pt>
                      <c:pt idx="321">
                        <c:v>0.81181079094685815</c:v>
                      </c:pt>
                      <c:pt idx="322">
                        <c:v>0.81061261537441709</c:v>
                      </c:pt>
                      <c:pt idx="323">
                        <c:v>0.8188898301934967</c:v>
                      </c:pt>
                      <c:pt idx="324">
                        <c:v>0.81696139744018592</c:v>
                      </c:pt>
                      <c:pt idx="325">
                        <c:v>0.7864650187129254</c:v>
                      </c:pt>
                      <c:pt idx="326">
                        <c:v>0.76933503491016053</c:v>
                      </c:pt>
                      <c:pt idx="327">
                        <c:v>0.79405834542010056</c:v>
                      </c:pt>
                      <c:pt idx="328">
                        <c:v>0.80403836530886108</c:v>
                      </c:pt>
                      <c:pt idx="329">
                        <c:v>0.77302739622136818</c:v>
                      </c:pt>
                      <c:pt idx="330">
                        <c:v>0.79108364598516567</c:v>
                      </c:pt>
                      <c:pt idx="331">
                        <c:v>0.76262651710357321</c:v>
                      </c:pt>
                      <c:pt idx="332">
                        <c:v>0.75199846280307214</c:v>
                      </c:pt>
                      <c:pt idx="333">
                        <c:v>0.77139839556188583</c:v>
                      </c:pt>
                      <c:pt idx="334">
                        <c:v>0.74214362193693795</c:v>
                      </c:pt>
                      <c:pt idx="335">
                        <c:v>0.77417287058798678</c:v>
                      </c:pt>
                      <c:pt idx="336">
                        <c:v>0.75982356817931096</c:v>
                      </c:pt>
                      <c:pt idx="337">
                        <c:v>0.73156871236826537</c:v>
                      </c:pt>
                      <c:pt idx="338">
                        <c:v>0.74882971201146686</c:v>
                      </c:pt>
                      <c:pt idx="339">
                        <c:v>0.74755987578686078</c:v>
                      </c:pt>
                      <c:pt idx="340">
                        <c:v>0.70896734760477675</c:v>
                      </c:pt>
                      <c:pt idx="341">
                        <c:v>0.71575413569040336</c:v>
                      </c:pt>
                      <c:pt idx="342">
                        <c:v>0.7118138620778689</c:v>
                      </c:pt>
                      <c:pt idx="343">
                        <c:v>0.70003121268136881</c:v>
                      </c:pt>
                      <c:pt idx="344">
                        <c:v>0.67897485943268643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D-5D30-405C-8A7D-774B2798B160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DATA!$R$1</c15:sqref>
                        </c15:formulaRef>
                      </c:ext>
                    </c:extLst>
                    <c:strCache>
                      <c:ptCount val="1"/>
                      <c:pt idx="0">
                        <c:v>SLLX2&amp;DIRX2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DATA!$R$2:$R$346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9.4923024944091133E-2</c:v>
                      </c:pt>
                      <c:pt idx="1">
                        <c:v>0.14721696898137721</c:v>
                      </c:pt>
                      <c:pt idx="2">
                        <c:v>0.23473010951515275</c:v>
                      </c:pt>
                      <c:pt idx="3">
                        <c:v>0.19120101721756433</c:v>
                      </c:pt>
                      <c:pt idx="4">
                        <c:v>0.21687636254982021</c:v>
                      </c:pt>
                      <c:pt idx="5">
                        <c:v>0.20514185947560912</c:v>
                      </c:pt>
                      <c:pt idx="6">
                        <c:v>0.25478414313224579</c:v>
                      </c:pt>
                      <c:pt idx="7">
                        <c:v>0.21222097035508672</c:v>
                      </c:pt>
                      <c:pt idx="8">
                        <c:v>0.22794299838726287</c:v>
                      </c:pt>
                      <c:pt idx="9">
                        <c:v>0.36200830659100813</c:v>
                      </c:pt>
                      <c:pt idx="10">
                        <c:v>0.25939553650250924</c:v>
                      </c:pt>
                      <c:pt idx="11">
                        <c:v>0.2889248387466814</c:v>
                      </c:pt>
                      <c:pt idx="12">
                        <c:v>0.32262590974703853</c:v>
                      </c:pt>
                      <c:pt idx="13">
                        <c:v>0.28861974773858695</c:v>
                      </c:pt>
                      <c:pt idx="14">
                        <c:v>0.24340024516425418</c:v>
                      </c:pt>
                      <c:pt idx="15">
                        <c:v>0.22420538166346032</c:v>
                      </c:pt>
                      <c:pt idx="16">
                        <c:v>0.3368655513388315</c:v>
                      </c:pt>
                      <c:pt idx="17">
                        <c:v>0.33960822851471284</c:v>
                      </c:pt>
                      <c:pt idx="18">
                        <c:v>0.33964382606147758</c:v>
                      </c:pt>
                      <c:pt idx="19">
                        <c:v>0.12221045787546556</c:v>
                      </c:pt>
                      <c:pt idx="20">
                        <c:v>0.30883101682951603</c:v>
                      </c:pt>
                      <c:pt idx="21">
                        <c:v>0.26303019268242928</c:v>
                      </c:pt>
                      <c:pt idx="22">
                        <c:v>0.30028983356599748</c:v>
                      </c:pt>
                      <c:pt idx="23">
                        <c:v>0.25666647986194863</c:v>
                      </c:pt>
                      <c:pt idx="24">
                        <c:v>0.34459430086426446</c:v>
                      </c:pt>
                      <c:pt idx="25">
                        <c:v>0.3226861600581562</c:v>
                      </c:pt>
                      <c:pt idx="26">
                        <c:v>0.32679406503691905</c:v>
                      </c:pt>
                      <c:pt idx="27">
                        <c:v>0.28782468712374293</c:v>
                      </c:pt>
                      <c:pt idx="28">
                        <c:v>0.38829520949159152</c:v>
                      </c:pt>
                      <c:pt idx="29">
                        <c:v>0.32222921143045663</c:v>
                      </c:pt>
                      <c:pt idx="30">
                        <c:v>0.35966098907625027</c:v>
                      </c:pt>
                      <c:pt idx="31">
                        <c:v>0.30829333111315421</c:v>
                      </c:pt>
                      <c:pt idx="32">
                        <c:v>0.30120289220894353</c:v>
                      </c:pt>
                      <c:pt idx="33">
                        <c:v>0.3377026522387449</c:v>
                      </c:pt>
                      <c:pt idx="34">
                        <c:v>0.27371856811412426</c:v>
                      </c:pt>
                      <c:pt idx="35">
                        <c:v>0.18256306533727837</c:v>
                      </c:pt>
                      <c:pt idx="36">
                        <c:v>0.20511150455529761</c:v>
                      </c:pt>
                      <c:pt idx="37">
                        <c:v>0.21172510779071554</c:v>
                      </c:pt>
                      <c:pt idx="38">
                        <c:v>0.37462727051359701</c:v>
                      </c:pt>
                      <c:pt idx="39">
                        <c:v>0.36672984569984995</c:v>
                      </c:pt>
                      <c:pt idx="40">
                        <c:v>0.35677315838609108</c:v>
                      </c:pt>
                      <c:pt idx="41">
                        <c:v>0.29701674670731082</c:v>
                      </c:pt>
                      <c:pt idx="42">
                        <c:v>0.35870460818432715</c:v>
                      </c:pt>
                      <c:pt idx="43">
                        <c:v>0.30671825859150342</c:v>
                      </c:pt>
                      <c:pt idx="44">
                        <c:v>0.25861041255118444</c:v>
                      </c:pt>
                      <c:pt idx="45">
                        <c:v>0.19983176164925071</c:v>
                      </c:pt>
                      <c:pt idx="46">
                        <c:v>0.2375891736614115</c:v>
                      </c:pt>
                      <c:pt idx="47">
                        <c:v>0.31433464897506408</c:v>
                      </c:pt>
                      <c:pt idx="48">
                        <c:v>0.25024128191599471</c:v>
                      </c:pt>
                      <c:pt idx="49">
                        <c:v>0.21716587751117086</c:v>
                      </c:pt>
                      <c:pt idx="50">
                        <c:v>0.38617482109135232</c:v>
                      </c:pt>
                      <c:pt idx="51">
                        <c:v>0.32748393165452772</c:v>
                      </c:pt>
                      <c:pt idx="52">
                        <c:v>0.41294640549730849</c:v>
                      </c:pt>
                      <c:pt idx="53">
                        <c:v>0.34465711945756311</c:v>
                      </c:pt>
                      <c:pt idx="54">
                        <c:v>0.35652405895724559</c:v>
                      </c:pt>
                      <c:pt idx="55">
                        <c:v>0.33058379149761064</c:v>
                      </c:pt>
                      <c:pt idx="56">
                        <c:v>0.26825672032407277</c:v>
                      </c:pt>
                      <c:pt idx="57">
                        <c:v>0.36124995491159551</c:v>
                      </c:pt>
                      <c:pt idx="58">
                        <c:v>0.25171795339825276</c:v>
                      </c:pt>
                      <c:pt idx="59">
                        <c:v>0.35532204445558513</c:v>
                      </c:pt>
                      <c:pt idx="60">
                        <c:v>0.25286512330729682</c:v>
                      </c:pt>
                      <c:pt idx="61">
                        <c:v>0.16755315474123336</c:v>
                      </c:pt>
                      <c:pt idx="62">
                        <c:v>0.19889380808294144</c:v>
                      </c:pt>
                      <c:pt idx="63">
                        <c:v>0.29050977346159518</c:v>
                      </c:pt>
                      <c:pt idx="64">
                        <c:v>0.35282498154329806</c:v>
                      </c:pt>
                      <c:pt idx="65">
                        <c:v>0.34886356688247444</c:v>
                      </c:pt>
                      <c:pt idx="66">
                        <c:v>0.32754840453631456</c:v>
                      </c:pt>
                      <c:pt idx="67">
                        <c:v>0.24220020427686692</c:v>
                      </c:pt>
                      <c:pt idx="68">
                        <c:v>0.43189142704269901</c:v>
                      </c:pt>
                      <c:pt idx="69">
                        <c:v>0.36414164855926512</c:v>
                      </c:pt>
                      <c:pt idx="70">
                        <c:v>0.32327652874637441</c:v>
                      </c:pt>
                      <c:pt idx="71">
                        <c:v>0.28328914574204905</c:v>
                      </c:pt>
                      <c:pt idx="72">
                        <c:v>0.24110360637470288</c:v>
                      </c:pt>
                      <c:pt idx="73">
                        <c:v>0.29145372237669431</c:v>
                      </c:pt>
                      <c:pt idx="74">
                        <c:v>0.24993170183372809</c:v>
                      </c:pt>
                      <c:pt idx="75">
                        <c:v>0.33628933670434374</c:v>
                      </c:pt>
                      <c:pt idx="76">
                        <c:v>0.18171415448371767</c:v>
                      </c:pt>
                      <c:pt idx="77">
                        <c:v>0.42407409517398414</c:v>
                      </c:pt>
                      <c:pt idx="78">
                        <c:v>0.4205938832742333</c:v>
                      </c:pt>
                      <c:pt idx="79">
                        <c:v>0.31247925250001596</c:v>
                      </c:pt>
                      <c:pt idx="80">
                        <c:v>0.39287429558111153</c:v>
                      </c:pt>
                      <c:pt idx="81">
                        <c:v>0.35605879761633441</c:v>
                      </c:pt>
                      <c:pt idx="82">
                        <c:v>0.34532440563473499</c:v>
                      </c:pt>
                      <c:pt idx="83">
                        <c:v>0.36276343695627944</c:v>
                      </c:pt>
                      <c:pt idx="84">
                        <c:v>0.36955025175974038</c:v>
                      </c:pt>
                      <c:pt idx="85">
                        <c:v>0.39419887571835449</c:v>
                      </c:pt>
                      <c:pt idx="86">
                        <c:v>0.35438468676652812</c:v>
                      </c:pt>
                      <c:pt idx="87">
                        <c:v>0.30139240238189829</c:v>
                      </c:pt>
                      <c:pt idx="88">
                        <c:v>0.35004726741810976</c:v>
                      </c:pt>
                      <c:pt idx="89">
                        <c:v>0.28146428356308151</c:v>
                      </c:pt>
                      <c:pt idx="90">
                        <c:v>0.31646274542659347</c:v>
                      </c:pt>
                      <c:pt idx="91">
                        <c:v>0.37566418964957088</c:v>
                      </c:pt>
                      <c:pt idx="92">
                        <c:v>0.42596140384813724</c:v>
                      </c:pt>
                      <c:pt idx="93">
                        <c:v>0.18547817621435755</c:v>
                      </c:pt>
                      <c:pt idx="94">
                        <c:v>0.35196709369207063</c:v>
                      </c:pt>
                      <c:pt idx="95">
                        <c:v>0.36258157226343357</c:v>
                      </c:pt>
                      <c:pt idx="96">
                        <c:v>0.34471866714066085</c:v>
                      </c:pt>
                      <c:pt idx="97">
                        <c:v>0.42006531794031254</c:v>
                      </c:pt>
                      <c:pt idx="98">
                        <c:v>0.38505698580546543</c:v>
                      </c:pt>
                      <c:pt idx="99">
                        <c:v>0.37048555367144853</c:v>
                      </c:pt>
                      <c:pt idx="100">
                        <c:v>0.43158638304842761</c:v>
                      </c:pt>
                      <c:pt idx="101">
                        <c:v>0.42380289803861187</c:v>
                      </c:pt>
                      <c:pt idx="102">
                        <c:v>0.35483380795759661</c:v>
                      </c:pt>
                      <c:pt idx="103">
                        <c:v>0.3822291687153157</c:v>
                      </c:pt>
                      <c:pt idx="104">
                        <c:v>0.40319447721078266</c:v>
                      </c:pt>
                      <c:pt idx="105">
                        <c:v>0.26877966118492463</c:v>
                      </c:pt>
                      <c:pt idx="106">
                        <c:v>0.32092323619145141</c:v>
                      </c:pt>
                      <c:pt idx="107">
                        <c:v>0.38094542212600679</c:v>
                      </c:pt>
                      <c:pt idx="108">
                        <c:v>0.3000009888773239</c:v>
                      </c:pt>
                      <c:pt idx="109">
                        <c:v>0.26540020154112715</c:v>
                      </c:pt>
                      <c:pt idx="110">
                        <c:v>0.20602031842662311</c:v>
                      </c:pt>
                      <c:pt idx="111">
                        <c:v>0.3144855908012878</c:v>
                      </c:pt>
                      <c:pt idx="112">
                        <c:v>0.16072156047843886</c:v>
                      </c:pt>
                      <c:pt idx="113">
                        <c:v>0.25290019588800139</c:v>
                      </c:pt>
                      <c:pt idx="114">
                        <c:v>0.27059264959736906</c:v>
                      </c:pt>
                      <c:pt idx="115">
                        <c:v>0.40577018361312084</c:v>
                      </c:pt>
                      <c:pt idx="116">
                        <c:v>0.30195768382817467</c:v>
                      </c:pt>
                      <c:pt idx="117">
                        <c:v>0.38878994555921775</c:v>
                      </c:pt>
                      <c:pt idx="118">
                        <c:v>0.35751265876236865</c:v>
                      </c:pt>
                      <c:pt idx="119">
                        <c:v>0.30162443163427904</c:v>
                      </c:pt>
                      <c:pt idx="120">
                        <c:v>0.32070437890383863</c:v>
                      </c:pt>
                      <c:pt idx="121">
                        <c:v>0.40516791468259056</c:v>
                      </c:pt>
                      <c:pt idx="122">
                        <c:v>0.365094152351986</c:v>
                      </c:pt>
                      <c:pt idx="123">
                        <c:v>0.43827853923901244</c:v>
                      </c:pt>
                      <c:pt idx="124">
                        <c:v>0.36121967739717625</c:v>
                      </c:pt>
                      <c:pt idx="125">
                        <c:v>0.42223609498065395</c:v>
                      </c:pt>
                      <c:pt idx="126">
                        <c:v>0.3818488790568566</c:v>
                      </c:pt>
                      <c:pt idx="127">
                        <c:v>0.34991479874283166</c:v>
                      </c:pt>
                      <c:pt idx="128">
                        <c:v>0.44730456528371576</c:v>
                      </c:pt>
                      <c:pt idx="129">
                        <c:v>0.47563512438275812</c:v>
                      </c:pt>
                      <c:pt idx="130">
                        <c:v>0.29791572367952956</c:v>
                      </c:pt>
                      <c:pt idx="131">
                        <c:v>0.23988965336834642</c:v>
                      </c:pt>
                      <c:pt idx="132">
                        <c:v>0.33374519150328813</c:v>
                      </c:pt>
                      <c:pt idx="133">
                        <c:v>0.33802836453709456</c:v>
                      </c:pt>
                      <c:pt idx="134">
                        <c:v>0.3124564335304893</c:v>
                      </c:pt>
                      <c:pt idx="135">
                        <c:v>0.21258365043404781</c:v>
                      </c:pt>
                      <c:pt idx="136">
                        <c:v>0.18355287720094535</c:v>
                      </c:pt>
                      <c:pt idx="137">
                        <c:v>0.3000198843023959</c:v>
                      </c:pt>
                      <c:pt idx="138">
                        <c:v>0.15750647466409443</c:v>
                      </c:pt>
                      <c:pt idx="139">
                        <c:v>0.17006980946741987</c:v>
                      </c:pt>
                      <c:pt idx="140">
                        <c:v>0.37484418735671621</c:v>
                      </c:pt>
                      <c:pt idx="141">
                        <c:v>0.30437339681583758</c:v>
                      </c:pt>
                      <c:pt idx="142">
                        <c:v>0.33359944731927765</c:v>
                      </c:pt>
                      <c:pt idx="143">
                        <c:v>0.43782629303582288</c:v>
                      </c:pt>
                      <c:pt idx="144">
                        <c:v>0.37630438412602529</c:v>
                      </c:pt>
                      <c:pt idx="145">
                        <c:v>0.30552514088215799</c:v>
                      </c:pt>
                      <c:pt idx="146">
                        <c:v>0.48776082480828686</c:v>
                      </c:pt>
                      <c:pt idx="147">
                        <c:v>0.38929458092865787</c:v>
                      </c:pt>
                      <c:pt idx="148">
                        <c:v>0.33967769829436451</c:v>
                      </c:pt>
                      <c:pt idx="149">
                        <c:v>0.29921608146146317</c:v>
                      </c:pt>
                      <c:pt idx="150">
                        <c:v>0.48114438226163497</c:v>
                      </c:pt>
                      <c:pt idx="151">
                        <c:v>0.44558589767856499</c:v>
                      </c:pt>
                      <c:pt idx="152">
                        <c:v>0.41202155628472331</c:v>
                      </c:pt>
                      <c:pt idx="153">
                        <c:v>0.41454247037687431</c:v>
                      </c:pt>
                      <c:pt idx="154">
                        <c:v>0.4376699676686267</c:v>
                      </c:pt>
                      <c:pt idx="155">
                        <c:v>0.36503757238779772</c:v>
                      </c:pt>
                      <c:pt idx="156">
                        <c:v>0.36854796295369624</c:v>
                      </c:pt>
                      <c:pt idx="157">
                        <c:v>0.43529380857935251</c:v>
                      </c:pt>
                      <c:pt idx="158">
                        <c:v>0.21897327801648686</c:v>
                      </c:pt>
                      <c:pt idx="159">
                        <c:v>0.48630402172369919</c:v>
                      </c:pt>
                      <c:pt idx="160">
                        <c:v>0.42049381156972515</c:v>
                      </c:pt>
                      <c:pt idx="161">
                        <c:v>0.48130590040267429</c:v>
                      </c:pt>
                      <c:pt idx="162">
                        <c:v>0.3140677917060915</c:v>
                      </c:pt>
                      <c:pt idx="163">
                        <c:v>0.24074962709522704</c:v>
                      </c:pt>
                      <c:pt idx="164">
                        <c:v>0.3243738758556074</c:v>
                      </c:pt>
                      <c:pt idx="165">
                        <c:v>0.25316938936951228</c:v>
                      </c:pt>
                      <c:pt idx="166">
                        <c:v>0.35041820589422118</c:v>
                      </c:pt>
                      <c:pt idx="167">
                        <c:v>0.21706047693384972</c:v>
                      </c:pt>
                      <c:pt idx="168">
                        <c:v>0.30134180393381987</c:v>
                      </c:pt>
                      <c:pt idx="169">
                        <c:v>0.24027026125504547</c:v>
                      </c:pt>
                      <c:pt idx="170">
                        <c:v>0.15040629448483839</c:v>
                      </c:pt>
                      <c:pt idx="171">
                        <c:v>0.13075416120112499</c:v>
                      </c:pt>
                      <c:pt idx="172">
                        <c:v>0.12463626557993689</c:v>
                      </c:pt>
                      <c:pt idx="173">
                        <c:v>0.10118493847634809</c:v>
                      </c:pt>
                      <c:pt idx="174">
                        <c:v>6.648248813079087E-2</c:v>
                      </c:pt>
                      <c:pt idx="175">
                        <c:v>0.38504610259875527</c:v>
                      </c:pt>
                      <c:pt idx="176">
                        <c:v>0.21217459831241078</c:v>
                      </c:pt>
                      <c:pt idx="177">
                        <c:v>0.40201811324046699</c:v>
                      </c:pt>
                      <c:pt idx="178">
                        <c:v>0.43755415169848838</c:v>
                      </c:pt>
                      <c:pt idx="179">
                        <c:v>0.3422441952157978</c:v>
                      </c:pt>
                      <c:pt idx="180">
                        <c:v>0.43127445876424464</c:v>
                      </c:pt>
                      <c:pt idx="181">
                        <c:v>0.28783361769039861</c:v>
                      </c:pt>
                      <c:pt idx="182">
                        <c:v>0.45394387783045265</c:v>
                      </c:pt>
                      <c:pt idx="183">
                        <c:v>0.34826574114691855</c:v>
                      </c:pt>
                      <c:pt idx="184">
                        <c:v>0.48848607190803023</c:v>
                      </c:pt>
                      <c:pt idx="185">
                        <c:v>0.26687467689681477</c:v>
                      </c:pt>
                      <c:pt idx="186">
                        <c:v>0.38254744726893164</c:v>
                      </c:pt>
                      <c:pt idx="187">
                        <c:v>0.43482823022225031</c:v>
                      </c:pt>
                      <c:pt idx="188">
                        <c:v>0.404479648735316</c:v>
                      </c:pt>
                      <c:pt idx="189">
                        <c:v>0.25763771200017005</c:v>
                      </c:pt>
                      <c:pt idx="190">
                        <c:v>0.26654131654983321</c:v>
                      </c:pt>
                      <c:pt idx="191">
                        <c:v>0.18580374638534916</c:v>
                      </c:pt>
                      <c:pt idx="192">
                        <c:v>0.13997180094406403</c:v>
                      </c:pt>
                      <c:pt idx="193">
                        <c:v>0.1582280058286441</c:v>
                      </c:pt>
                      <c:pt idx="194">
                        <c:v>0.15429089129250689</c:v>
                      </c:pt>
                      <c:pt idx="195">
                        <c:v>9.524648706585287E-2</c:v>
                      </c:pt>
                      <c:pt idx="196">
                        <c:v>6.3070070184588822E-2</c:v>
                      </c:pt>
                      <c:pt idx="197">
                        <c:v>0.41757645938785937</c:v>
                      </c:pt>
                      <c:pt idx="198">
                        <c:v>0.29762521235757905</c:v>
                      </c:pt>
                      <c:pt idx="199">
                        <c:v>0.39259651765940173</c:v>
                      </c:pt>
                      <c:pt idx="200">
                        <c:v>0.33445713032678892</c:v>
                      </c:pt>
                      <c:pt idx="201">
                        <c:v>0.40346001867638887</c:v>
                      </c:pt>
                      <c:pt idx="202">
                        <c:v>0.37382308735828057</c:v>
                      </c:pt>
                      <c:pt idx="203">
                        <c:v>0.35560680468410705</c:v>
                      </c:pt>
                      <c:pt idx="204">
                        <c:v>0.2766495970720852</c:v>
                      </c:pt>
                      <c:pt idx="205">
                        <c:v>0.32717476716778016</c:v>
                      </c:pt>
                      <c:pt idx="206">
                        <c:v>0.24434254165669225</c:v>
                      </c:pt>
                      <c:pt idx="207">
                        <c:v>0.50051058631306411</c:v>
                      </c:pt>
                      <c:pt idx="208">
                        <c:v>0.40776104415398579</c:v>
                      </c:pt>
                      <c:pt idx="209">
                        <c:v>0.26491858746531288</c:v>
                      </c:pt>
                      <c:pt idx="210">
                        <c:v>0.15650667106438987</c:v>
                      </c:pt>
                      <c:pt idx="211">
                        <c:v>0.13649915053404113</c:v>
                      </c:pt>
                      <c:pt idx="212">
                        <c:v>6.9730369514070675E-2</c:v>
                      </c:pt>
                      <c:pt idx="213">
                        <c:v>0.36550504017039964</c:v>
                      </c:pt>
                      <c:pt idx="214">
                        <c:v>0.39360590682456215</c:v>
                      </c:pt>
                      <c:pt idx="215">
                        <c:v>0.34660953168292202</c:v>
                      </c:pt>
                      <c:pt idx="216">
                        <c:v>0.447746151901185</c:v>
                      </c:pt>
                      <c:pt idx="217">
                        <c:v>0.50847446461396395</c:v>
                      </c:pt>
                      <c:pt idx="218">
                        <c:v>0.48506202782370578</c:v>
                      </c:pt>
                      <c:pt idx="219">
                        <c:v>0.35602889218648037</c:v>
                      </c:pt>
                      <c:pt idx="220">
                        <c:v>0.4445477957531152</c:v>
                      </c:pt>
                      <c:pt idx="221">
                        <c:v>0.31201804481548867</c:v>
                      </c:pt>
                      <c:pt idx="222">
                        <c:v>0.35866659809918533</c:v>
                      </c:pt>
                      <c:pt idx="223">
                        <c:v>0.47473793639931494</c:v>
                      </c:pt>
                      <c:pt idx="224">
                        <c:v>0.36285482685579368</c:v>
                      </c:pt>
                      <c:pt idx="225">
                        <c:v>0.4567297950349874</c:v>
                      </c:pt>
                      <c:pt idx="226">
                        <c:v>0.29651390693018043</c:v>
                      </c:pt>
                      <c:pt idx="227">
                        <c:v>0.25393054657221653</c:v>
                      </c:pt>
                      <c:pt idx="228">
                        <c:v>0.45096401544722359</c:v>
                      </c:pt>
                      <c:pt idx="229">
                        <c:v>0.35184880540729752</c:v>
                      </c:pt>
                      <c:pt idx="230">
                        <c:v>0.33294880946204269</c:v>
                      </c:pt>
                      <c:pt idx="231">
                        <c:v>0.26977145429806459</c:v>
                      </c:pt>
                      <c:pt idx="232">
                        <c:v>0.37958035573070431</c:v>
                      </c:pt>
                      <c:pt idx="233">
                        <c:v>0.40273232887082117</c:v>
                      </c:pt>
                      <c:pt idx="234">
                        <c:v>0.34645388832793178</c:v>
                      </c:pt>
                      <c:pt idx="235">
                        <c:v>0.43826002084377391</c:v>
                      </c:pt>
                      <c:pt idx="236">
                        <c:v>0.42663537566347443</c:v>
                      </c:pt>
                      <c:pt idx="237">
                        <c:v>0.33117832662392899</c:v>
                      </c:pt>
                      <c:pt idx="238">
                        <c:v>0.48924793609011696</c:v>
                      </c:pt>
                      <c:pt idx="239">
                        <c:v>0.42356048512213773</c:v>
                      </c:pt>
                      <c:pt idx="240">
                        <c:v>0.54049834988403367</c:v>
                      </c:pt>
                      <c:pt idx="241">
                        <c:v>0.32057237409862743</c:v>
                      </c:pt>
                      <c:pt idx="242">
                        <c:v>0.38647132677373019</c:v>
                      </c:pt>
                      <c:pt idx="243">
                        <c:v>0.44433280397460762</c:v>
                      </c:pt>
                      <c:pt idx="244">
                        <c:v>0.47723218098015685</c:v>
                      </c:pt>
                      <c:pt idx="245">
                        <c:v>0.31296952125667943</c:v>
                      </c:pt>
                      <c:pt idx="246">
                        <c:v>0.3202140192011213</c:v>
                      </c:pt>
                      <c:pt idx="247">
                        <c:v>0.2998589573709512</c:v>
                      </c:pt>
                      <c:pt idx="248">
                        <c:v>0.336885835792744</c:v>
                      </c:pt>
                      <c:pt idx="249">
                        <c:v>0.21253330143131277</c:v>
                      </c:pt>
                      <c:pt idx="250">
                        <c:v>0.29369826206458483</c:v>
                      </c:pt>
                      <c:pt idx="251">
                        <c:v>0.17607991955817387</c:v>
                      </c:pt>
                      <c:pt idx="252">
                        <c:v>0.17977751806815109</c:v>
                      </c:pt>
                      <c:pt idx="253">
                        <c:v>0.1055122133857526</c:v>
                      </c:pt>
                      <c:pt idx="254">
                        <c:v>0.33012013442744897</c:v>
                      </c:pt>
                      <c:pt idx="255">
                        <c:v>0.40741054859203096</c:v>
                      </c:pt>
                      <c:pt idx="256">
                        <c:v>0.45747130508036754</c:v>
                      </c:pt>
                      <c:pt idx="257">
                        <c:v>0.32275688954618809</c:v>
                      </c:pt>
                      <c:pt idx="258">
                        <c:v>0.33315325652904637</c:v>
                      </c:pt>
                      <c:pt idx="259">
                        <c:v>0.41953396915752006</c:v>
                      </c:pt>
                      <c:pt idx="260">
                        <c:v>0.44939604576232017</c:v>
                      </c:pt>
                      <c:pt idx="261">
                        <c:v>0.52992405500011464</c:v>
                      </c:pt>
                      <c:pt idx="262">
                        <c:v>0.37098958181632735</c:v>
                      </c:pt>
                      <c:pt idx="263">
                        <c:v>0.30730860619100753</c:v>
                      </c:pt>
                      <c:pt idx="264">
                        <c:v>0.40677357837905603</c:v>
                      </c:pt>
                      <c:pt idx="265">
                        <c:v>0.33466057650192593</c:v>
                      </c:pt>
                      <c:pt idx="266">
                        <c:v>0.27650975202690198</c:v>
                      </c:pt>
                      <c:pt idx="267">
                        <c:v>0.19829347386528717</c:v>
                      </c:pt>
                      <c:pt idx="268">
                        <c:v>0.20379055281464381</c:v>
                      </c:pt>
                      <c:pt idx="269">
                        <c:v>0.30438634901857142</c:v>
                      </c:pt>
                      <c:pt idx="270">
                        <c:v>0.18462420646768715</c:v>
                      </c:pt>
                      <c:pt idx="271">
                        <c:v>0.36469069835801254</c:v>
                      </c:pt>
                      <c:pt idx="272">
                        <c:v>0.37982714283034991</c:v>
                      </c:pt>
                      <c:pt idx="273">
                        <c:v>0.44101270803396947</c:v>
                      </c:pt>
                      <c:pt idx="274">
                        <c:v>0.41816362762397058</c:v>
                      </c:pt>
                      <c:pt idx="275">
                        <c:v>0.38654044112426739</c:v>
                      </c:pt>
                      <c:pt idx="276">
                        <c:v>0.36377796829559939</c:v>
                      </c:pt>
                      <c:pt idx="277">
                        <c:v>0.41195097115895735</c:v>
                      </c:pt>
                      <c:pt idx="278">
                        <c:v>0.47030244411902894</c:v>
                      </c:pt>
                      <c:pt idx="279">
                        <c:v>0.45542707903660756</c:v>
                      </c:pt>
                      <c:pt idx="280">
                        <c:v>0.44182641014163127</c:v>
                      </c:pt>
                      <c:pt idx="281">
                        <c:v>0.33202050550131207</c:v>
                      </c:pt>
                      <c:pt idx="282">
                        <c:v>0.39127950586552585</c:v>
                      </c:pt>
                      <c:pt idx="283">
                        <c:v>0.26843247234733658</c:v>
                      </c:pt>
                      <c:pt idx="284">
                        <c:v>0.2372083396544957</c:v>
                      </c:pt>
                      <c:pt idx="285">
                        <c:v>0.29318517286332668</c:v>
                      </c:pt>
                      <c:pt idx="286">
                        <c:v>0.22876334022566866</c:v>
                      </c:pt>
                      <c:pt idx="287">
                        <c:v>0.19261611925101321</c:v>
                      </c:pt>
                      <c:pt idx="288">
                        <c:v>0.4582891632298513</c:v>
                      </c:pt>
                      <c:pt idx="289">
                        <c:v>0.33083706693566078</c:v>
                      </c:pt>
                      <c:pt idx="290">
                        <c:v>0.27689835849741945</c:v>
                      </c:pt>
                      <c:pt idx="291">
                        <c:v>0.27909209752361547</c:v>
                      </c:pt>
                      <c:pt idx="292">
                        <c:v>0.25246777211946148</c:v>
                      </c:pt>
                      <c:pt idx="293">
                        <c:v>0.24597788574153673</c:v>
                      </c:pt>
                      <c:pt idx="294">
                        <c:v>0.4414655343604616</c:v>
                      </c:pt>
                      <c:pt idx="295">
                        <c:v>0.35401912565916421</c:v>
                      </c:pt>
                      <c:pt idx="296">
                        <c:v>0.3287953419753985</c:v>
                      </c:pt>
                      <c:pt idx="297">
                        <c:v>0.40751736800227994</c:v>
                      </c:pt>
                      <c:pt idx="298">
                        <c:v>0.42036294720644468</c:v>
                      </c:pt>
                      <c:pt idx="299">
                        <c:v>0.49150578204707723</c:v>
                      </c:pt>
                      <c:pt idx="300">
                        <c:v>0.41847963928265008</c:v>
                      </c:pt>
                      <c:pt idx="301">
                        <c:v>0.31398564198919365</c:v>
                      </c:pt>
                      <c:pt idx="302">
                        <c:v>0.44198807273954882</c:v>
                      </c:pt>
                      <c:pt idx="303">
                        <c:v>0.2998344905031341</c:v>
                      </c:pt>
                      <c:pt idx="304">
                        <c:v>0.36892946055292242</c:v>
                      </c:pt>
                      <c:pt idx="305">
                        <c:v>0.38855475309868587</c:v>
                      </c:pt>
                      <c:pt idx="306">
                        <c:v>0.18830562189953101</c:v>
                      </c:pt>
                      <c:pt idx="307">
                        <c:v>0.41380409116629085</c:v>
                      </c:pt>
                      <c:pt idx="308">
                        <c:v>0.50985451224664979</c:v>
                      </c:pt>
                      <c:pt idx="309">
                        <c:v>0.30303946662829462</c:v>
                      </c:pt>
                      <c:pt idx="310">
                        <c:v>0.30848198037513447</c:v>
                      </c:pt>
                      <c:pt idx="311">
                        <c:v>0.35079175420293157</c:v>
                      </c:pt>
                      <c:pt idx="312">
                        <c:v>0.27556741947060714</c:v>
                      </c:pt>
                      <c:pt idx="313">
                        <c:v>0.34197701133385389</c:v>
                      </c:pt>
                      <c:pt idx="314">
                        <c:v>0.30301181483483741</c:v>
                      </c:pt>
                      <c:pt idx="315">
                        <c:v>0.20824292661002752</c:v>
                      </c:pt>
                      <c:pt idx="316">
                        <c:v>0.37807307641886934</c:v>
                      </c:pt>
                      <c:pt idx="317">
                        <c:v>0.35819956060316083</c:v>
                      </c:pt>
                      <c:pt idx="318">
                        <c:v>0.4167062897532452</c:v>
                      </c:pt>
                      <c:pt idx="319">
                        <c:v>0.2992085544655258</c:v>
                      </c:pt>
                      <c:pt idx="320">
                        <c:v>0.47381605964268692</c:v>
                      </c:pt>
                      <c:pt idx="321">
                        <c:v>0.37719704030271217</c:v>
                      </c:pt>
                      <c:pt idx="322">
                        <c:v>0.43717368844146104</c:v>
                      </c:pt>
                      <c:pt idx="323">
                        <c:v>0.38689258893165462</c:v>
                      </c:pt>
                      <c:pt idx="324">
                        <c:v>0.32495529396267719</c:v>
                      </c:pt>
                      <c:pt idx="325">
                        <c:v>0.43472005117532975</c:v>
                      </c:pt>
                      <c:pt idx="326">
                        <c:v>0.33279689987363786</c:v>
                      </c:pt>
                      <c:pt idx="327">
                        <c:v>0.4390474874195569</c:v>
                      </c:pt>
                      <c:pt idx="328">
                        <c:v>0.399567755607596</c:v>
                      </c:pt>
                      <c:pt idx="329">
                        <c:v>0.2921414909561737</c:v>
                      </c:pt>
                      <c:pt idx="330">
                        <c:v>0.21732101461864026</c:v>
                      </c:pt>
                      <c:pt idx="331">
                        <c:v>0.40367804047668704</c:v>
                      </c:pt>
                      <c:pt idx="332">
                        <c:v>0.40910012970136694</c:v>
                      </c:pt>
                      <c:pt idx="333">
                        <c:v>0.480509481679465</c:v>
                      </c:pt>
                      <c:pt idx="334">
                        <c:v>0.33141494913695885</c:v>
                      </c:pt>
                      <c:pt idx="335">
                        <c:v>0.36282846254127932</c:v>
                      </c:pt>
                      <c:pt idx="336">
                        <c:v>0.24490732216489625</c:v>
                      </c:pt>
                      <c:pt idx="337">
                        <c:v>0.35636605294503343</c:v>
                      </c:pt>
                      <c:pt idx="338">
                        <c:v>0.37800495368638876</c:v>
                      </c:pt>
                      <c:pt idx="339">
                        <c:v>0.37634531681860439</c:v>
                      </c:pt>
                      <c:pt idx="340">
                        <c:v>0.35015309515336501</c:v>
                      </c:pt>
                      <c:pt idx="341">
                        <c:v>0.40117741055324174</c:v>
                      </c:pt>
                      <c:pt idx="342">
                        <c:v>0.29096727729997718</c:v>
                      </c:pt>
                      <c:pt idx="343">
                        <c:v>0.38179645644486498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E-5D30-405C-8A7D-774B2798B160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DATA!$S$1</c15:sqref>
                        </c15:formulaRef>
                      </c:ext>
                    </c:extLst>
                    <c:strCache>
                      <c:ptCount val="1"/>
                      <c:pt idx="0">
                        <c:v>GL*DIR20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DATA!$S$2:$S$346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0.41700591852684277</c:v>
                      </c:pt>
                      <c:pt idx="1">
                        <c:v>0.44838045743769184</c:v>
                      </c:pt>
                      <c:pt idx="2">
                        <c:v>0.50597102523148996</c:v>
                      </c:pt>
                      <c:pt idx="3">
                        <c:v>0.48289284108505043</c:v>
                      </c:pt>
                      <c:pt idx="4">
                        <c:v>0.49321615331330521</c:v>
                      </c:pt>
                      <c:pt idx="5">
                        <c:v>0.57754234902884583</c:v>
                      </c:pt>
                      <c:pt idx="6">
                        <c:v>0.59582308066741552</c:v>
                      </c:pt>
                      <c:pt idx="7">
                        <c:v>0.51809022352187839</c:v>
                      </c:pt>
                      <c:pt idx="8">
                        <c:v>0.55886483734089187</c:v>
                      </c:pt>
                      <c:pt idx="9">
                        <c:v>0.553034410179016</c:v>
                      </c:pt>
                      <c:pt idx="10">
                        <c:v>0.57159226310755784</c:v>
                      </c:pt>
                      <c:pt idx="11">
                        <c:v>0.60549264506748757</c:v>
                      </c:pt>
                      <c:pt idx="12">
                        <c:v>0.63535007075337868</c:v>
                      </c:pt>
                      <c:pt idx="13">
                        <c:v>0.61771177445219394</c:v>
                      </c:pt>
                      <c:pt idx="14">
                        <c:v>0.58397653640490887</c:v>
                      </c:pt>
                      <c:pt idx="15">
                        <c:v>0.63097893309798092</c:v>
                      </c:pt>
                      <c:pt idx="16">
                        <c:v>0.58261765770087037</c:v>
                      </c:pt>
                      <c:pt idx="17">
                        <c:v>0.61276656274020158</c:v>
                      </c:pt>
                      <c:pt idx="18">
                        <c:v>0.59213379921685916</c:v>
                      </c:pt>
                      <c:pt idx="19">
                        <c:v>0.51018310791687493</c:v>
                      </c:pt>
                      <c:pt idx="20">
                        <c:v>0.59294457611906159</c:v>
                      </c:pt>
                      <c:pt idx="21">
                        <c:v>0.52423852180253216</c:v>
                      </c:pt>
                      <c:pt idx="22">
                        <c:v>0.52691527079499878</c:v>
                      </c:pt>
                      <c:pt idx="23">
                        <c:v>0.59634594792084872</c:v>
                      </c:pt>
                      <c:pt idx="24">
                        <c:v>0.58250617871099875</c:v>
                      </c:pt>
                      <c:pt idx="25">
                        <c:v>0.60600672114576415</c:v>
                      </c:pt>
                      <c:pt idx="26">
                        <c:v>0.64338415302203367</c:v>
                      </c:pt>
                      <c:pt idx="27">
                        <c:v>0.60335562604077209</c:v>
                      </c:pt>
                      <c:pt idx="28">
                        <c:v>0.56022166774595072</c:v>
                      </c:pt>
                      <c:pt idx="29">
                        <c:v>0.60291942550507405</c:v>
                      </c:pt>
                      <c:pt idx="30">
                        <c:v>0.57206204813088291</c:v>
                      </c:pt>
                      <c:pt idx="31">
                        <c:v>0.54414012308702309</c:v>
                      </c:pt>
                      <c:pt idx="32">
                        <c:v>0.63899969865800854</c:v>
                      </c:pt>
                      <c:pt idx="33">
                        <c:v>0.5756965362229638</c:v>
                      </c:pt>
                      <c:pt idx="34">
                        <c:v>0.55884934167168543</c:v>
                      </c:pt>
                      <c:pt idx="35">
                        <c:v>0.56997771059082114</c:v>
                      </c:pt>
                      <c:pt idx="36">
                        <c:v>0.58420916481459528</c:v>
                      </c:pt>
                      <c:pt idx="37">
                        <c:v>0.57875969215373557</c:v>
                      </c:pt>
                      <c:pt idx="38">
                        <c:v>0.59375263238300746</c:v>
                      </c:pt>
                      <c:pt idx="39">
                        <c:v>0.57066609133483526</c:v>
                      </c:pt>
                      <c:pt idx="40">
                        <c:v>0.55169493210508236</c:v>
                      </c:pt>
                      <c:pt idx="41">
                        <c:v>0.64507688768643801</c:v>
                      </c:pt>
                      <c:pt idx="42">
                        <c:v>0.6191451446693983</c:v>
                      </c:pt>
                      <c:pt idx="43">
                        <c:v>0.58263843956064931</c:v>
                      </c:pt>
                      <c:pt idx="44">
                        <c:v>0.65226403542468137</c:v>
                      </c:pt>
                      <c:pt idx="45">
                        <c:v>0.63756571133771256</c:v>
                      </c:pt>
                      <c:pt idx="46">
                        <c:v>0.54368104566458497</c:v>
                      </c:pt>
                      <c:pt idx="47">
                        <c:v>0.52473940182397028</c:v>
                      </c:pt>
                      <c:pt idx="48">
                        <c:v>0.55420096275952091</c:v>
                      </c:pt>
                      <c:pt idx="49">
                        <c:v>0.54822124248402238</c:v>
                      </c:pt>
                      <c:pt idx="50">
                        <c:v>0.58934753227233172</c:v>
                      </c:pt>
                      <c:pt idx="51">
                        <c:v>0.62434075304907966</c:v>
                      </c:pt>
                      <c:pt idx="52">
                        <c:v>0.5653726048224551</c:v>
                      </c:pt>
                      <c:pt idx="53">
                        <c:v>0.62651653413402297</c:v>
                      </c:pt>
                      <c:pt idx="54">
                        <c:v>0.61479548293811437</c:v>
                      </c:pt>
                      <c:pt idx="55">
                        <c:v>0.66872407463551331</c:v>
                      </c:pt>
                      <c:pt idx="56">
                        <c:v>0.66496355608032998</c:v>
                      </c:pt>
                      <c:pt idx="57">
                        <c:v>0.5265981923152705</c:v>
                      </c:pt>
                      <c:pt idx="58">
                        <c:v>0.64790424565210492</c:v>
                      </c:pt>
                      <c:pt idx="59">
                        <c:v>0.55729634647583959</c:v>
                      </c:pt>
                      <c:pt idx="60">
                        <c:v>0.5146289490353434</c:v>
                      </c:pt>
                      <c:pt idx="61">
                        <c:v>0.58876660879385379</c:v>
                      </c:pt>
                      <c:pt idx="62">
                        <c:v>0.5254769746946405</c:v>
                      </c:pt>
                      <c:pt idx="63">
                        <c:v>0.58499464320865913</c:v>
                      </c:pt>
                      <c:pt idx="64">
                        <c:v>0.57178637404113308</c:v>
                      </c:pt>
                      <c:pt idx="65">
                        <c:v>0.53807003739717008</c:v>
                      </c:pt>
                      <c:pt idx="66">
                        <c:v>0.59160868979146186</c:v>
                      </c:pt>
                      <c:pt idx="67">
                        <c:v>0.59076601469098478</c:v>
                      </c:pt>
                      <c:pt idx="68">
                        <c:v>0.66656764733224805</c:v>
                      </c:pt>
                      <c:pt idx="69">
                        <c:v>0.62183573595764241</c:v>
                      </c:pt>
                      <c:pt idx="70">
                        <c:v>0.70010514027561743</c:v>
                      </c:pt>
                      <c:pt idx="71">
                        <c:v>0.58181660386543921</c:v>
                      </c:pt>
                      <c:pt idx="72">
                        <c:v>0.6033198083741721</c:v>
                      </c:pt>
                      <c:pt idx="73">
                        <c:v>0.51654932374711249</c:v>
                      </c:pt>
                      <c:pt idx="74">
                        <c:v>0.53723617701159199</c:v>
                      </c:pt>
                      <c:pt idx="75">
                        <c:v>0.54536247777732705</c:v>
                      </c:pt>
                      <c:pt idx="76">
                        <c:v>0.49401683653639894</c:v>
                      </c:pt>
                      <c:pt idx="77">
                        <c:v>0.5784606150850542</c:v>
                      </c:pt>
                      <c:pt idx="78">
                        <c:v>0.55547413522535716</c:v>
                      </c:pt>
                      <c:pt idx="79">
                        <c:v>0.65600728669462638</c:v>
                      </c:pt>
                      <c:pt idx="80">
                        <c:v>0.57400830992078256</c:v>
                      </c:pt>
                      <c:pt idx="81">
                        <c:v>0.54870814479685803</c:v>
                      </c:pt>
                      <c:pt idx="82">
                        <c:v>0.50637257986627382</c:v>
                      </c:pt>
                      <c:pt idx="83">
                        <c:v>0.52717624480586867</c:v>
                      </c:pt>
                      <c:pt idx="84">
                        <c:v>0.51623410879334164</c:v>
                      </c:pt>
                      <c:pt idx="85">
                        <c:v>0.48725907280292741</c:v>
                      </c:pt>
                      <c:pt idx="86">
                        <c:v>0.52623038003874612</c:v>
                      </c:pt>
                      <c:pt idx="87">
                        <c:v>0.6509338171941631</c:v>
                      </c:pt>
                      <c:pt idx="88">
                        <c:v>0.61736672107047152</c:v>
                      </c:pt>
                      <c:pt idx="89">
                        <c:v>0.59544977866437765</c:v>
                      </c:pt>
                      <c:pt idx="90">
                        <c:v>0.54062618840585408</c:v>
                      </c:pt>
                      <c:pt idx="91">
                        <c:v>0.46968780866271448</c:v>
                      </c:pt>
                      <c:pt idx="92">
                        <c:v>0.5018529072815352</c:v>
                      </c:pt>
                      <c:pt idx="93">
                        <c:v>0.54300131437183874</c:v>
                      </c:pt>
                      <c:pt idx="94">
                        <c:v>0.73140869325657154</c:v>
                      </c:pt>
                      <c:pt idx="95">
                        <c:v>0.72592492240833562</c:v>
                      </c:pt>
                      <c:pt idx="96">
                        <c:v>0.60568481802297724</c:v>
                      </c:pt>
                      <c:pt idx="97">
                        <c:v>0.57503781622908134</c:v>
                      </c:pt>
                      <c:pt idx="98">
                        <c:v>0.68532551496454663</c:v>
                      </c:pt>
                      <c:pt idx="99">
                        <c:v>0.63043809568740794</c:v>
                      </c:pt>
                      <c:pt idx="100">
                        <c:v>0.52045983650415661</c:v>
                      </c:pt>
                      <c:pt idx="101">
                        <c:v>0.52252190473650639</c:v>
                      </c:pt>
                      <c:pt idx="102">
                        <c:v>0.60956792431998508</c:v>
                      </c:pt>
                      <c:pt idx="103">
                        <c:v>0.53769540526308857</c:v>
                      </c:pt>
                      <c:pt idx="104">
                        <c:v>0.47436883440388888</c:v>
                      </c:pt>
                      <c:pt idx="105">
                        <c:v>0.48959787960655482</c:v>
                      </c:pt>
                      <c:pt idx="106">
                        <c:v>0.62034018066377017</c:v>
                      </c:pt>
                      <c:pt idx="107">
                        <c:v>0.52586270688550862</c:v>
                      </c:pt>
                      <c:pt idx="108">
                        <c:v>0.57374001810234998</c:v>
                      </c:pt>
                      <c:pt idx="109">
                        <c:v>0.66525518730857236</c:v>
                      </c:pt>
                      <c:pt idx="110">
                        <c:v>0.58400450049393238</c:v>
                      </c:pt>
                      <c:pt idx="111">
                        <c:v>0.52270052948749868</c:v>
                      </c:pt>
                      <c:pt idx="112">
                        <c:v>0.55476890429650794</c:v>
                      </c:pt>
                      <c:pt idx="113">
                        <c:v>0.46561496785508372</c:v>
                      </c:pt>
                      <c:pt idx="114">
                        <c:v>0.55827196454538641</c:v>
                      </c:pt>
                      <c:pt idx="115">
                        <c:v>0.45311947464635627</c:v>
                      </c:pt>
                      <c:pt idx="116">
                        <c:v>0.48649746317646719</c:v>
                      </c:pt>
                      <c:pt idx="117">
                        <c:v>0.65813790946330653</c:v>
                      </c:pt>
                      <c:pt idx="118">
                        <c:v>0.62770904666651073</c:v>
                      </c:pt>
                      <c:pt idx="119">
                        <c:v>0.66533664125992265</c:v>
                      </c:pt>
                      <c:pt idx="120">
                        <c:v>0.64630429517172772</c:v>
                      </c:pt>
                      <c:pt idx="121">
                        <c:v>0.57925903986325455</c:v>
                      </c:pt>
                      <c:pt idx="122">
                        <c:v>0.72028279926816186</c:v>
                      </c:pt>
                      <c:pt idx="123">
                        <c:v>0.56123846713852876</c:v>
                      </c:pt>
                      <c:pt idx="124">
                        <c:v>0.62136026334036187</c:v>
                      </c:pt>
                      <c:pt idx="125">
                        <c:v>0.61439982614205657</c:v>
                      </c:pt>
                      <c:pt idx="126">
                        <c:v>0.59542757511244648</c:v>
                      </c:pt>
                      <c:pt idx="127">
                        <c:v>0.58472194350727924</c:v>
                      </c:pt>
                      <c:pt idx="128">
                        <c:v>0.4861673458845992</c:v>
                      </c:pt>
                      <c:pt idx="129">
                        <c:v>0.45589616704937946</c:v>
                      </c:pt>
                      <c:pt idx="130">
                        <c:v>0.49675464857403123</c:v>
                      </c:pt>
                      <c:pt idx="131">
                        <c:v>0.51227801598353861</c:v>
                      </c:pt>
                      <c:pt idx="132">
                        <c:v>0.53108392319915176</c:v>
                      </c:pt>
                      <c:pt idx="133">
                        <c:v>0.53291690584350215</c:v>
                      </c:pt>
                      <c:pt idx="134">
                        <c:v>0.52894518696868498</c:v>
                      </c:pt>
                      <c:pt idx="135">
                        <c:v>0.48313270442753642</c:v>
                      </c:pt>
                      <c:pt idx="136">
                        <c:v>0.54386935762539235</c:v>
                      </c:pt>
                      <c:pt idx="137">
                        <c:v>0.46129952628296084</c:v>
                      </c:pt>
                      <c:pt idx="138">
                        <c:v>0.45483287370441794</c:v>
                      </c:pt>
                      <c:pt idx="139">
                        <c:v>0.45227687050950749</c:v>
                      </c:pt>
                      <c:pt idx="140">
                        <c:v>0.53338017336216492</c:v>
                      </c:pt>
                      <c:pt idx="141">
                        <c:v>0.44426110643906436</c:v>
                      </c:pt>
                      <c:pt idx="142">
                        <c:v>0.60022654468292946</c:v>
                      </c:pt>
                      <c:pt idx="143">
                        <c:v>0.70712356540954224</c:v>
                      </c:pt>
                      <c:pt idx="144">
                        <c:v>0.72195873767642593</c:v>
                      </c:pt>
                      <c:pt idx="145">
                        <c:v>0.71824234630226191</c:v>
                      </c:pt>
                      <c:pt idx="146">
                        <c:v>0.55686014807014583</c:v>
                      </c:pt>
                      <c:pt idx="147">
                        <c:v>0.6602965424415147</c:v>
                      </c:pt>
                      <c:pt idx="148">
                        <c:v>0.6737647732060692</c:v>
                      </c:pt>
                      <c:pt idx="149">
                        <c:v>0.61631766149992462</c:v>
                      </c:pt>
                      <c:pt idx="150">
                        <c:v>0.56753807050708494</c:v>
                      </c:pt>
                      <c:pt idx="151">
                        <c:v>0.52794072478679488</c:v>
                      </c:pt>
                      <c:pt idx="152">
                        <c:v>0.6325070022032937</c:v>
                      </c:pt>
                      <c:pt idx="153">
                        <c:v>0.58567355817620781</c:v>
                      </c:pt>
                      <c:pt idx="154">
                        <c:v>0.53322518467634417</c:v>
                      </c:pt>
                      <c:pt idx="155">
                        <c:v>0.65630342007442211</c:v>
                      </c:pt>
                      <c:pt idx="156">
                        <c:v>0.52272774541507172</c:v>
                      </c:pt>
                      <c:pt idx="157">
                        <c:v>0.50552719879566188</c:v>
                      </c:pt>
                      <c:pt idx="158">
                        <c:v>0.62073442416316837</c:v>
                      </c:pt>
                      <c:pt idx="159">
                        <c:v>0.49015363947340523</c:v>
                      </c:pt>
                      <c:pt idx="160">
                        <c:v>0.49238553407680824</c:v>
                      </c:pt>
                      <c:pt idx="161">
                        <c:v>0.49482915362261998</c:v>
                      </c:pt>
                      <c:pt idx="162">
                        <c:v>0.55973288116062714</c:v>
                      </c:pt>
                      <c:pt idx="163">
                        <c:v>0.59120984298790691</c:v>
                      </c:pt>
                      <c:pt idx="164">
                        <c:v>0.47503373980717944</c:v>
                      </c:pt>
                      <c:pt idx="165">
                        <c:v>0.48496999292586013</c:v>
                      </c:pt>
                      <c:pt idx="166">
                        <c:v>0.44542803221342903</c:v>
                      </c:pt>
                      <c:pt idx="167">
                        <c:v>0.56553262954413386</c:v>
                      </c:pt>
                      <c:pt idx="168">
                        <c:v>0.443765229896744</c:v>
                      </c:pt>
                      <c:pt idx="169">
                        <c:v>0.44293706264845562</c:v>
                      </c:pt>
                      <c:pt idx="170">
                        <c:v>0.44445945280778321</c:v>
                      </c:pt>
                      <c:pt idx="171">
                        <c:v>0.48037965665477905</c:v>
                      </c:pt>
                      <c:pt idx="172">
                        <c:v>0.42253041375240535</c:v>
                      </c:pt>
                      <c:pt idx="173">
                        <c:v>0.4281546347928073</c:v>
                      </c:pt>
                      <c:pt idx="174">
                        <c:v>0.4270914066661603</c:v>
                      </c:pt>
                      <c:pt idx="175">
                        <c:v>0.58333923214021255</c:v>
                      </c:pt>
                      <c:pt idx="176">
                        <c:v>0.57860023232560231</c:v>
                      </c:pt>
                      <c:pt idx="177">
                        <c:v>0.69983969964801429</c:v>
                      </c:pt>
                      <c:pt idx="178">
                        <c:v>0.60836994667243871</c:v>
                      </c:pt>
                      <c:pt idx="179">
                        <c:v>0.69310419603083051</c:v>
                      </c:pt>
                      <c:pt idx="180">
                        <c:v>0.68377312713730931</c:v>
                      </c:pt>
                      <c:pt idx="181">
                        <c:v>0.7287430248150969</c:v>
                      </c:pt>
                      <c:pt idx="182">
                        <c:v>0.60253221896615061</c:v>
                      </c:pt>
                      <c:pt idx="183">
                        <c:v>0.60416520614373503</c:v>
                      </c:pt>
                      <c:pt idx="184">
                        <c:v>0.54250847725814022</c:v>
                      </c:pt>
                      <c:pt idx="185">
                        <c:v>0.58487652767695997</c:v>
                      </c:pt>
                      <c:pt idx="186">
                        <c:v>0.64036350286571886</c:v>
                      </c:pt>
                      <c:pt idx="187">
                        <c:v>0.53078438573994013</c:v>
                      </c:pt>
                      <c:pt idx="188">
                        <c:v>0.49136313532605069</c:v>
                      </c:pt>
                      <c:pt idx="189">
                        <c:v>0.54806052913610537</c:v>
                      </c:pt>
                      <c:pt idx="190">
                        <c:v>0.46911286410294323</c:v>
                      </c:pt>
                      <c:pt idx="191">
                        <c:v>0.57118397116470987</c:v>
                      </c:pt>
                      <c:pt idx="192">
                        <c:v>0.53928093677834388</c:v>
                      </c:pt>
                      <c:pt idx="193">
                        <c:v>0.56541888545884567</c:v>
                      </c:pt>
                      <c:pt idx="194">
                        <c:v>0.43599797331174039</c:v>
                      </c:pt>
                      <c:pt idx="195">
                        <c:v>0.43524147898673321</c:v>
                      </c:pt>
                      <c:pt idx="196">
                        <c:v>0.40389862311698121</c:v>
                      </c:pt>
                      <c:pt idx="197">
                        <c:v>0.59734888400949271</c:v>
                      </c:pt>
                      <c:pt idx="198">
                        <c:v>0.61613141763044577</c:v>
                      </c:pt>
                      <c:pt idx="199">
                        <c:v>0.57015633571420143</c:v>
                      </c:pt>
                      <c:pt idx="200">
                        <c:v>0.58508571465043846</c:v>
                      </c:pt>
                      <c:pt idx="201">
                        <c:v>0.48892937941444298</c:v>
                      </c:pt>
                      <c:pt idx="202">
                        <c:v>0.54393668180426935</c:v>
                      </c:pt>
                      <c:pt idx="203">
                        <c:v>0.53430727551645107</c:v>
                      </c:pt>
                      <c:pt idx="204">
                        <c:v>0.51152793169170829</c:v>
                      </c:pt>
                      <c:pt idx="205">
                        <c:v>0.64896441688024686</c:v>
                      </c:pt>
                      <c:pt idx="206">
                        <c:v>0.71255521586460169</c:v>
                      </c:pt>
                      <c:pt idx="207">
                        <c:v>0.54259264314332212</c:v>
                      </c:pt>
                      <c:pt idx="208">
                        <c:v>0.5475108680473223</c:v>
                      </c:pt>
                      <c:pt idx="209">
                        <c:v>0.52506701716047122</c:v>
                      </c:pt>
                      <c:pt idx="210">
                        <c:v>0.50711508704979102</c:v>
                      </c:pt>
                      <c:pt idx="211">
                        <c:v>0.46361837778619402</c:v>
                      </c:pt>
                      <c:pt idx="212">
                        <c:v>0.44835894539816135</c:v>
                      </c:pt>
                      <c:pt idx="213">
                        <c:v>0.64219585762233244</c:v>
                      </c:pt>
                      <c:pt idx="214">
                        <c:v>0.6594466513081062</c:v>
                      </c:pt>
                      <c:pt idx="215">
                        <c:v>0.71081601513923121</c:v>
                      </c:pt>
                      <c:pt idx="216">
                        <c:v>0.6322315958678989</c:v>
                      </c:pt>
                      <c:pt idx="217">
                        <c:v>0.61910008219028756</c:v>
                      </c:pt>
                      <c:pt idx="218">
                        <c:v>0.6296907376232056</c:v>
                      </c:pt>
                      <c:pt idx="219">
                        <c:v>0.69132976872168339</c:v>
                      </c:pt>
                      <c:pt idx="220">
                        <c:v>0.5849891068290507</c:v>
                      </c:pt>
                      <c:pt idx="221">
                        <c:v>0.61941992119491907</c:v>
                      </c:pt>
                      <c:pt idx="222">
                        <c:v>0.5667901572716042</c:v>
                      </c:pt>
                      <c:pt idx="223">
                        <c:v>0.59920819846497497</c:v>
                      </c:pt>
                      <c:pt idx="224">
                        <c:v>0.67866940986250601</c:v>
                      </c:pt>
                      <c:pt idx="225">
                        <c:v>0.62172949870167404</c:v>
                      </c:pt>
                      <c:pt idx="226">
                        <c:v>0.5554890478381449</c:v>
                      </c:pt>
                      <c:pt idx="227">
                        <c:v>0.59023927171208423</c:v>
                      </c:pt>
                      <c:pt idx="228">
                        <c:v>0.58166829707640622</c:v>
                      </c:pt>
                      <c:pt idx="229">
                        <c:v>0.500176490825747</c:v>
                      </c:pt>
                      <c:pt idx="230">
                        <c:v>0.58354298473515065</c:v>
                      </c:pt>
                      <c:pt idx="231">
                        <c:v>0.49595026028172018</c:v>
                      </c:pt>
                      <c:pt idx="232">
                        <c:v>0.53787765399265652</c:v>
                      </c:pt>
                      <c:pt idx="233">
                        <c:v>0.69357718552297853</c:v>
                      </c:pt>
                      <c:pt idx="234">
                        <c:v>0.63627181964720458</c:v>
                      </c:pt>
                      <c:pt idx="235">
                        <c:v>0.6676899809603577</c:v>
                      </c:pt>
                      <c:pt idx="236">
                        <c:v>0.66102712600171454</c:v>
                      </c:pt>
                      <c:pt idx="237">
                        <c:v>0.64152003202999131</c:v>
                      </c:pt>
                      <c:pt idx="238">
                        <c:v>0.5932901475979665</c:v>
                      </c:pt>
                      <c:pt idx="239">
                        <c:v>0.59134134688752005</c:v>
                      </c:pt>
                      <c:pt idx="240">
                        <c:v>0.65618158711094732</c:v>
                      </c:pt>
                      <c:pt idx="241">
                        <c:v>0.6520093795160089</c:v>
                      </c:pt>
                      <c:pt idx="242">
                        <c:v>0.65321651701405292</c:v>
                      </c:pt>
                      <c:pt idx="243">
                        <c:v>0.69911715985335166</c:v>
                      </c:pt>
                      <c:pt idx="244">
                        <c:v>0.54879695060480638</c:v>
                      </c:pt>
                      <c:pt idx="245">
                        <c:v>0.57194967700647292</c:v>
                      </c:pt>
                      <c:pt idx="246">
                        <c:v>0.53400252610662147</c:v>
                      </c:pt>
                      <c:pt idx="247">
                        <c:v>0.59939874505329038</c:v>
                      </c:pt>
                      <c:pt idx="248">
                        <c:v>0.56021550251864993</c:v>
                      </c:pt>
                      <c:pt idx="249">
                        <c:v>0.56023015047155689</c:v>
                      </c:pt>
                      <c:pt idx="250">
                        <c:v>0.50430458324766692</c:v>
                      </c:pt>
                      <c:pt idx="251">
                        <c:v>0.5228763786704903</c:v>
                      </c:pt>
                      <c:pt idx="252">
                        <c:v>0.49986166199900767</c:v>
                      </c:pt>
                      <c:pt idx="253">
                        <c:v>0.46005670552541961</c:v>
                      </c:pt>
                      <c:pt idx="254">
                        <c:v>0.69301820337197362</c:v>
                      </c:pt>
                      <c:pt idx="255">
                        <c:v>0.67936683093408567</c:v>
                      </c:pt>
                      <c:pt idx="256">
                        <c:v>0.60624868097286444</c:v>
                      </c:pt>
                      <c:pt idx="257">
                        <c:v>0.64116742359858026</c:v>
                      </c:pt>
                      <c:pt idx="258">
                        <c:v>0.71197259958060855</c:v>
                      </c:pt>
                      <c:pt idx="259">
                        <c:v>0.72839891575618843</c:v>
                      </c:pt>
                      <c:pt idx="260">
                        <c:v>0.62489981409490758</c:v>
                      </c:pt>
                      <c:pt idx="261">
                        <c:v>0.58465465772493841</c:v>
                      </c:pt>
                      <c:pt idx="262">
                        <c:v>0.67378891710514288</c:v>
                      </c:pt>
                      <c:pt idx="263">
                        <c:v>0.59608216968210526</c:v>
                      </c:pt>
                      <c:pt idx="264">
                        <c:v>0.56442967929038046</c:v>
                      </c:pt>
                      <c:pt idx="265">
                        <c:v>0.60371150266941409</c:v>
                      </c:pt>
                      <c:pt idx="266">
                        <c:v>0.57311759182123945</c:v>
                      </c:pt>
                      <c:pt idx="267">
                        <c:v>0.53661837901472131</c:v>
                      </c:pt>
                      <c:pt idx="268">
                        <c:v>0.58738571429113384</c:v>
                      </c:pt>
                      <c:pt idx="269">
                        <c:v>0.54151246310679979</c:v>
                      </c:pt>
                      <c:pt idx="270">
                        <c:v>0.50208472256592596</c:v>
                      </c:pt>
                      <c:pt idx="271">
                        <c:v>0.60966292486636287</c:v>
                      </c:pt>
                      <c:pt idx="272">
                        <c:v>0.74204524504660052</c:v>
                      </c:pt>
                      <c:pt idx="273">
                        <c:v>0.60830884827956822</c:v>
                      </c:pt>
                      <c:pt idx="274">
                        <c:v>0.59346011366239604</c:v>
                      </c:pt>
                      <c:pt idx="275">
                        <c:v>0.61236460683283167</c:v>
                      </c:pt>
                      <c:pt idx="276">
                        <c:v>0.72396119376825141</c:v>
                      </c:pt>
                      <c:pt idx="277">
                        <c:v>0.6098042536472037</c:v>
                      </c:pt>
                      <c:pt idx="278">
                        <c:v>0.61789868966761496</c:v>
                      </c:pt>
                      <c:pt idx="279">
                        <c:v>0.61036358713097361</c:v>
                      </c:pt>
                      <c:pt idx="280">
                        <c:v>0.59027435465273603</c:v>
                      </c:pt>
                      <c:pt idx="281">
                        <c:v>0.58501964701955533</c:v>
                      </c:pt>
                      <c:pt idx="282">
                        <c:v>0.57716459508508144</c:v>
                      </c:pt>
                      <c:pt idx="283">
                        <c:v>0.62097614698635739</c:v>
                      </c:pt>
                      <c:pt idx="284">
                        <c:v>0.55294997769189991</c:v>
                      </c:pt>
                      <c:pt idx="285">
                        <c:v>0.62138411261257909</c:v>
                      </c:pt>
                      <c:pt idx="286">
                        <c:v>0.55668970217630132</c:v>
                      </c:pt>
                      <c:pt idx="287">
                        <c:v>0.60136074498131475</c:v>
                      </c:pt>
                      <c:pt idx="288">
                        <c:v>0.72318759304950353</c:v>
                      </c:pt>
                      <c:pt idx="289">
                        <c:v>0.68064243106364475</c:v>
                      </c:pt>
                      <c:pt idx="290">
                        <c:v>0.68385550343006229</c:v>
                      </c:pt>
                      <c:pt idx="291">
                        <c:v>0.67668540706102653</c:v>
                      </c:pt>
                      <c:pt idx="292">
                        <c:v>0.57579096335578561</c:v>
                      </c:pt>
                      <c:pt idx="293">
                        <c:v>0.61051360604746252</c:v>
                      </c:pt>
                      <c:pt idx="294">
                        <c:v>0.63611163493660461</c:v>
                      </c:pt>
                      <c:pt idx="295">
                        <c:v>0.73395691338973601</c:v>
                      </c:pt>
                      <c:pt idx="296">
                        <c:v>0.70347323624905089</c:v>
                      </c:pt>
                      <c:pt idx="297">
                        <c:v>0.69990944440168545</c:v>
                      </c:pt>
                      <c:pt idx="298">
                        <c:v>0.70461995553372925</c:v>
                      </c:pt>
                      <c:pt idx="299">
                        <c:v>0.62099598504952302</c:v>
                      </c:pt>
                      <c:pt idx="300">
                        <c:v>0.71349471315878776</c:v>
                      </c:pt>
                      <c:pt idx="301">
                        <c:v>0.70380156460028998</c:v>
                      </c:pt>
                      <c:pt idx="302">
                        <c:v>0.59357657235214012</c:v>
                      </c:pt>
                      <c:pt idx="303">
                        <c:v>0.64881586128163249</c:v>
                      </c:pt>
                      <c:pt idx="304">
                        <c:v>0.64414599422073338</c:v>
                      </c:pt>
                      <c:pt idx="305">
                        <c:v>0.60222322862211575</c:v>
                      </c:pt>
                      <c:pt idx="306">
                        <c:v>0.59341236039726486</c:v>
                      </c:pt>
                      <c:pt idx="307">
                        <c:v>0.67700952228917077</c:v>
                      </c:pt>
                      <c:pt idx="308">
                        <c:v>0.70188744964331873</c:v>
                      </c:pt>
                      <c:pt idx="309">
                        <c:v>0.66732525919799013</c:v>
                      </c:pt>
                      <c:pt idx="310">
                        <c:v>0.68242815754736286</c:v>
                      </c:pt>
                      <c:pt idx="311">
                        <c:v>0.6349737590405431</c:v>
                      </c:pt>
                      <c:pt idx="312">
                        <c:v>0.62276064925248698</c:v>
                      </c:pt>
                      <c:pt idx="313">
                        <c:v>0.58228400536677982</c:v>
                      </c:pt>
                      <c:pt idx="314">
                        <c:v>0.68188099667328406</c:v>
                      </c:pt>
                      <c:pt idx="315">
                        <c:v>0.64921036238452867</c:v>
                      </c:pt>
                      <c:pt idx="316">
                        <c:v>0.72318891061609747</c:v>
                      </c:pt>
                      <c:pt idx="317">
                        <c:v>0.64009395080213338</c:v>
                      </c:pt>
                      <c:pt idx="318">
                        <c:v>0.6540159050052432</c:v>
                      </c:pt>
                      <c:pt idx="319">
                        <c:v>0.71594243748013708</c:v>
                      </c:pt>
                      <c:pt idx="320">
                        <c:v>0.66298897383485322</c:v>
                      </c:pt>
                      <c:pt idx="321">
                        <c:v>0.61049638663486827</c:v>
                      </c:pt>
                      <c:pt idx="322">
                        <c:v>0.58406499329548967</c:v>
                      </c:pt>
                      <c:pt idx="323">
                        <c:v>0.63649689511293384</c:v>
                      </c:pt>
                      <c:pt idx="324">
                        <c:v>0.66932554329781402</c:v>
                      </c:pt>
                      <c:pt idx="325">
                        <c:v>0.68471521021101112</c:v>
                      </c:pt>
                      <c:pt idx="326">
                        <c:v>0.64925787985118566</c:v>
                      </c:pt>
                      <c:pt idx="327">
                        <c:v>0.67356327259574245</c:v>
                      </c:pt>
                      <c:pt idx="328">
                        <c:v>0.71151179425839028</c:v>
                      </c:pt>
                      <c:pt idx="329">
                        <c:v>0.65918918216435918</c:v>
                      </c:pt>
                      <c:pt idx="330">
                        <c:v>0.65041646847951784</c:v>
                      </c:pt>
                      <c:pt idx="331">
                        <c:v>0.6952899963008623</c:v>
                      </c:pt>
                      <c:pt idx="332">
                        <c:v>0.64984948221765837</c:v>
                      </c:pt>
                      <c:pt idx="333">
                        <c:v>0.70713074163973744</c:v>
                      </c:pt>
                      <c:pt idx="334">
                        <c:v>0.68110818294970088</c:v>
                      </c:pt>
                      <c:pt idx="335">
                        <c:v>0.68476133754133683</c:v>
                      </c:pt>
                      <c:pt idx="336">
                        <c:v>0.6275892025721983</c:v>
                      </c:pt>
                      <c:pt idx="337">
                        <c:v>0.67768000907547765</c:v>
                      </c:pt>
                      <c:pt idx="338">
                        <c:v>0.66407270050841216</c:v>
                      </c:pt>
                      <c:pt idx="339">
                        <c:v>0.69829653520480317</c:v>
                      </c:pt>
                      <c:pt idx="340">
                        <c:v>0.68898809982846654</c:v>
                      </c:pt>
                      <c:pt idx="341">
                        <c:v>0.67651498722104053</c:v>
                      </c:pt>
                      <c:pt idx="342">
                        <c:v>0.57505905033432791</c:v>
                      </c:pt>
                      <c:pt idx="343">
                        <c:v>0.61859430668587279</c:v>
                      </c:pt>
                      <c:pt idx="344">
                        <c:v>0.67897485943268643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F-5D30-405C-8A7D-774B2798B160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DATA!$T$1</c15:sqref>
                        </c15:formulaRef>
                      </c:ext>
                    </c:extLst>
                    <c:strCache>
                      <c:ptCount val="1"/>
                      <c:pt idx="0">
                        <c:v>ALL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DATA!$T$2:$T$346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5.5375213453466451E-2</c:v>
                      </c:pt>
                      <c:pt idx="1">
                        <c:v>8.5056862716797133E-2</c:v>
                      </c:pt>
                      <c:pt idx="2">
                        <c:v>0.13373035394985683</c:v>
                      </c:pt>
                      <c:pt idx="3">
                        <c:v>0.10733631402936129</c:v>
                      </c:pt>
                      <c:pt idx="4">
                        <c:v>0.12461182942356884</c:v>
                      </c:pt>
                      <c:pt idx="5">
                        <c:v>0.13167821083929496</c:v>
                      </c:pt>
                      <c:pt idx="6">
                        <c:v>0.16949742720839256</c:v>
                      </c:pt>
                      <c:pt idx="7">
                        <c:v>0.12335890193328776</c:v>
                      </c:pt>
                      <c:pt idx="8">
                        <c:v>0.13055462813622917</c:v>
                      </c:pt>
                      <c:pt idx="9">
                        <c:v>0.20374091029450661</c:v>
                      </c:pt>
                      <c:pt idx="10">
                        <c:v>0.15925592160641752</c:v>
                      </c:pt>
                      <c:pt idx="11">
                        <c:v>0.18351695805043738</c:v>
                      </c:pt>
                      <c:pt idx="12">
                        <c:v>0.20799256522724671</c:v>
                      </c:pt>
                      <c:pt idx="13">
                        <c:v>0.1869839340651247</c:v>
                      </c:pt>
                      <c:pt idx="14">
                        <c:v>0.15345184623126151</c:v>
                      </c:pt>
                      <c:pt idx="15">
                        <c:v>0.14680766286536126</c:v>
                      </c:pt>
                      <c:pt idx="16">
                        <c:v>0.19689267714180642</c:v>
                      </c:pt>
                      <c:pt idx="17">
                        <c:v>0.2081005668652495</c:v>
                      </c:pt>
                      <c:pt idx="18">
                        <c:v>0.20775478579170384</c:v>
                      </c:pt>
                      <c:pt idx="19">
                        <c:v>8.731771488150418E-2</c:v>
                      </c:pt>
                      <c:pt idx="20">
                        <c:v>0.18698698369090591</c:v>
                      </c:pt>
                      <c:pt idx="21">
                        <c:v>0.15825586810769987</c:v>
                      </c:pt>
                      <c:pt idx="22">
                        <c:v>0.1670676560505007</c:v>
                      </c:pt>
                      <c:pt idx="23">
                        <c:v>0.16200477507540109</c:v>
                      </c:pt>
                      <c:pt idx="24">
                        <c:v>0.20128567608169087</c:v>
                      </c:pt>
                      <c:pt idx="25">
                        <c:v>0.20751122367362607</c:v>
                      </c:pt>
                      <c:pt idx="26">
                        <c:v>0.21421761993752614</c:v>
                      </c:pt>
                      <c:pt idx="27">
                        <c:v>0.18076588019882939</c:v>
                      </c:pt>
                      <c:pt idx="28">
                        <c:v>0.23215857807528739</c:v>
                      </c:pt>
                      <c:pt idx="29">
                        <c:v>0.19568255950505731</c:v>
                      </c:pt>
                      <c:pt idx="30">
                        <c:v>0.20951944408240455</c:v>
                      </c:pt>
                      <c:pt idx="31">
                        <c:v>0.17762847756288172</c:v>
                      </c:pt>
                      <c:pt idx="32">
                        <c:v>0.20382072680124874</c:v>
                      </c:pt>
                      <c:pt idx="33">
                        <c:v>0.20949434744053089</c:v>
                      </c:pt>
                      <c:pt idx="34">
                        <c:v>0.16306899495512336</c:v>
                      </c:pt>
                      <c:pt idx="35">
                        <c:v>0.12107034303701898</c:v>
                      </c:pt>
                      <c:pt idx="36">
                        <c:v>0.13510297616820216</c:v>
                      </c:pt>
                      <c:pt idx="37">
                        <c:v>0.13290241726096733</c:v>
                      </c:pt>
                      <c:pt idx="38">
                        <c:v>0.22410594025099839</c:v>
                      </c:pt>
                      <c:pt idx="39">
                        <c:v>0.21369549649856631</c:v>
                      </c:pt>
                      <c:pt idx="40">
                        <c:v>0.20443485305098888</c:v>
                      </c:pt>
                      <c:pt idx="41">
                        <c:v>0.19677686290513516</c:v>
                      </c:pt>
                      <c:pt idx="42">
                        <c:v>0.23889466916699895</c:v>
                      </c:pt>
                      <c:pt idx="43">
                        <c:v>0.18527728015307687</c:v>
                      </c:pt>
                      <c:pt idx="44">
                        <c:v>0.18186187921671107</c:v>
                      </c:pt>
                      <c:pt idx="45">
                        <c:v>0.14286066877993903</c:v>
                      </c:pt>
                      <c:pt idx="46">
                        <c:v>0.13869553660811193</c:v>
                      </c:pt>
                      <c:pt idx="47">
                        <c:v>0.17526792665279511</c:v>
                      </c:pt>
                      <c:pt idx="48">
                        <c:v>0.15024352059347881</c:v>
                      </c:pt>
                      <c:pt idx="49">
                        <c:v>0.13562688303759252</c:v>
                      </c:pt>
                      <c:pt idx="50">
                        <c:v>0.23533462660716667</c:v>
                      </c:pt>
                      <c:pt idx="51">
                        <c:v>0.21071696444966601</c:v>
                      </c:pt>
                      <c:pt idx="52">
                        <c:v>0.26556628121360687</c:v>
                      </c:pt>
                      <c:pt idx="53">
                        <c:v>0.22203166846557948</c:v>
                      </c:pt>
                      <c:pt idx="54">
                        <c:v>0.22389159106930978</c:v>
                      </c:pt>
                      <c:pt idx="55">
                        <c:v>0.23363972586031709</c:v>
                      </c:pt>
                      <c:pt idx="56">
                        <c:v>0.18335996087266404</c:v>
                      </c:pt>
                      <c:pt idx="57">
                        <c:v>0.21019141970686242</c:v>
                      </c:pt>
                      <c:pt idx="58">
                        <c:v>0.17772819959554176</c:v>
                      </c:pt>
                      <c:pt idx="59">
                        <c:v>0.22262477213267645</c:v>
                      </c:pt>
                      <c:pt idx="60">
                        <c:v>0.14562868093217413</c:v>
                      </c:pt>
                      <c:pt idx="61">
                        <c:v>0.11503627603432795</c:v>
                      </c:pt>
                      <c:pt idx="62">
                        <c:v>0.11517577364557836</c:v>
                      </c:pt>
                      <c:pt idx="63">
                        <c:v>0.1740018576503333</c:v>
                      </c:pt>
                      <c:pt idx="64">
                        <c:v>0.2091597667204014</c:v>
                      </c:pt>
                      <c:pt idx="65">
                        <c:v>0.20116689459910395</c:v>
                      </c:pt>
                      <c:pt idx="66">
                        <c:v>0.20585350878482991</c:v>
                      </c:pt>
                      <c:pt idx="67">
                        <c:v>0.15422352234087169</c:v>
                      </c:pt>
                      <c:pt idx="68">
                        <c:v>0.29363355104843103</c:v>
                      </c:pt>
                      <c:pt idx="69">
                        <c:v>0.23241543952921531</c:v>
                      </c:pt>
                      <c:pt idx="70">
                        <c:v>0.23743195137961481</c:v>
                      </c:pt>
                      <c:pt idx="71">
                        <c:v>0.17012216403961203</c:v>
                      </c:pt>
                      <c:pt idx="72">
                        <c:v>0.15625564254894606</c:v>
                      </c:pt>
                      <c:pt idx="73">
                        <c:v>0.17569023607462611</c:v>
                      </c:pt>
                      <c:pt idx="74">
                        <c:v>0.14857779129229662</c:v>
                      </c:pt>
                      <c:pt idx="75">
                        <c:v>0.19468733539530092</c:v>
                      </c:pt>
                      <c:pt idx="76">
                        <c:v>0.10466662599982118</c:v>
                      </c:pt>
                      <c:pt idx="77">
                        <c:v>0.25735620580814855</c:v>
                      </c:pt>
                      <c:pt idx="78">
                        <c:v>0.25485486921688644</c:v>
                      </c:pt>
                      <c:pt idx="79">
                        <c:v>0.21039396749190878</c:v>
                      </c:pt>
                      <c:pt idx="80">
                        <c:v>0.23476020637952352</c:v>
                      </c:pt>
                      <c:pt idx="81">
                        <c:v>0.21122662394838512</c:v>
                      </c:pt>
                      <c:pt idx="82">
                        <c:v>0.22079983430975636</c:v>
                      </c:pt>
                      <c:pt idx="83">
                        <c:v>0.22924190835540395</c:v>
                      </c:pt>
                      <c:pt idx="84">
                        <c:v>0.20918737365798709</c:v>
                      </c:pt>
                      <c:pt idx="85">
                        <c:v>0.22674041571114087</c:v>
                      </c:pt>
                      <c:pt idx="86">
                        <c:v>0.21393415831884413</c:v>
                      </c:pt>
                      <c:pt idx="87">
                        <c:v>0.20910880795896139</c:v>
                      </c:pt>
                      <c:pt idx="88">
                        <c:v>0.22246564503747773</c:v>
                      </c:pt>
                      <c:pt idx="89">
                        <c:v>0.17521608400549457</c:v>
                      </c:pt>
                      <c:pt idx="90">
                        <c:v>0.18747286278331562</c:v>
                      </c:pt>
                      <c:pt idx="91">
                        <c:v>0.21167445896441664</c:v>
                      </c:pt>
                      <c:pt idx="92">
                        <c:v>0.26502306773062856</c:v>
                      </c:pt>
                      <c:pt idx="93">
                        <c:v>0.11120581789875306</c:v>
                      </c:pt>
                      <c:pt idx="94">
                        <c:v>0.2688109317164496</c:v>
                      </c:pt>
                      <c:pt idx="95">
                        <c:v>0.27216775218693195</c:v>
                      </c:pt>
                      <c:pt idx="96">
                        <c:v>0.21451450462631078</c:v>
                      </c:pt>
                      <c:pt idx="97">
                        <c:v>0.2629179485200564</c:v>
                      </c:pt>
                      <c:pt idx="98">
                        <c:v>0.27816583136207063</c:v>
                      </c:pt>
                      <c:pt idx="99">
                        <c:v>0.24064873579194732</c:v>
                      </c:pt>
                      <c:pt idx="100">
                        <c:v>0.25579684209860648</c:v>
                      </c:pt>
                      <c:pt idx="101">
                        <c:v>0.24741763684529067</c:v>
                      </c:pt>
                      <c:pt idx="102">
                        <c:v>0.22612117331210072</c:v>
                      </c:pt>
                      <c:pt idx="103">
                        <c:v>0.2239067827880423</c:v>
                      </c:pt>
                      <c:pt idx="104">
                        <c:v>0.22859702793112852</c:v>
                      </c:pt>
                      <c:pt idx="105">
                        <c:v>0.15681470747304971</c:v>
                      </c:pt>
                      <c:pt idx="106">
                        <c:v>0.21138291391210717</c:v>
                      </c:pt>
                      <c:pt idx="107">
                        <c:v>0.22581714782802079</c:v>
                      </c:pt>
                      <c:pt idx="108">
                        <c:v>0.19728140332900754</c:v>
                      </c:pt>
                      <c:pt idx="109">
                        <c:v>0.19193323531241274</c:v>
                      </c:pt>
                      <c:pt idx="110">
                        <c:v>0.13346586265277721</c:v>
                      </c:pt>
                      <c:pt idx="111">
                        <c:v>0.1792641868855753</c:v>
                      </c:pt>
                      <c:pt idx="112">
                        <c:v>0.10941154427608767</c:v>
                      </c:pt>
                      <c:pt idx="113">
                        <c:v>0.15358327271513775</c:v>
                      </c:pt>
                      <c:pt idx="114">
                        <c:v>0.16805165460468294</c:v>
                      </c:pt>
                      <c:pt idx="115">
                        <c:v>0.23113413741435168</c:v>
                      </c:pt>
                      <c:pt idx="116">
                        <c:v>0.18175451523579941</c:v>
                      </c:pt>
                      <c:pt idx="117">
                        <c:v>0.26608123155990882</c:v>
                      </c:pt>
                      <c:pt idx="118">
                        <c:v>0.23240020971018155</c:v>
                      </c:pt>
                      <c:pt idx="119">
                        <c:v>0.21335643630698439</c:v>
                      </c:pt>
                      <c:pt idx="120">
                        <c:v>0.22597651206769651</c:v>
                      </c:pt>
                      <c:pt idx="121">
                        <c:v>0.25052580973270755</c:v>
                      </c:pt>
                      <c:pt idx="122">
                        <c:v>0.27472230848179308</c:v>
                      </c:pt>
                      <c:pt idx="123">
                        <c:v>0.27112982578834016</c:v>
                      </c:pt>
                      <c:pt idx="124">
                        <c:v>0.23268316780933151</c:v>
                      </c:pt>
                      <c:pt idx="125">
                        <c:v>0.27817940348497927</c:v>
                      </c:pt>
                      <c:pt idx="126">
                        <c:v>0.24023037924726445</c:v>
                      </c:pt>
                      <c:pt idx="127">
                        <c:v>0.21631732506769916</c:v>
                      </c:pt>
                      <c:pt idx="128">
                        <c:v>0.26075981239691426</c:v>
                      </c:pt>
                      <c:pt idx="129">
                        <c:v>0.26873777838317253</c:v>
                      </c:pt>
                      <c:pt idx="130">
                        <c:v>0.17519763121509607</c:v>
                      </c:pt>
                      <c:pt idx="131">
                        <c:v>0.14781988555883963</c:v>
                      </c:pt>
                      <c:pt idx="132">
                        <c:v>0.20135527235095133</c:v>
                      </c:pt>
                      <c:pt idx="133">
                        <c:v>0.19967676662968489</c:v>
                      </c:pt>
                      <c:pt idx="134">
                        <c:v>0.1865571338428344</c:v>
                      </c:pt>
                      <c:pt idx="135">
                        <c:v>0.13352382971493806</c:v>
                      </c:pt>
                      <c:pt idx="136">
                        <c:v>0.11770077831598126</c:v>
                      </c:pt>
                      <c:pt idx="137">
                        <c:v>0.17552390242884683</c:v>
                      </c:pt>
                      <c:pt idx="138">
                        <c:v>9.4221831387537813E-2</c:v>
                      </c:pt>
                      <c:pt idx="139">
                        <c:v>9.9628459704212483E-2</c:v>
                      </c:pt>
                      <c:pt idx="140">
                        <c:v>0.22398105091853521</c:v>
                      </c:pt>
                      <c:pt idx="141">
                        <c:v>0.17636601796411649</c:v>
                      </c:pt>
                      <c:pt idx="142">
                        <c:v>0.21455033485797453</c:v>
                      </c:pt>
                      <c:pt idx="143">
                        <c:v>0.32544355760278271</c:v>
                      </c:pt>
                      <c:pt idx="144">
                        <c:v>0.28625291886994603</c:v>
                      </c:pt>
                      <c:pt idx="145">
                        <c:v>0.24072322659111631</c:v>
                      </c:pt>
                      <c:pt idx="146">
                        <c:v>0.29887713935883625</c:v>
                      </c:pt>
                      <c:pt idx="147">
                        <c:v>0.27074689488187875</c:v>
                      </c:pt>
                      <c:pt idx="148">
                        <c:v>0.24334050307660893</c:v>
                      </c:pt>
                      <c:pt idx="149">
                        <c:v>0.19771202214263295</c:v>
                      </c:pt>
                      <c:pt idx="150">
                        <c:v>0.32650784701679325</c:v>
                      </c:pt>
                      <c:pt idx="151">
                        <c:v>0.2670344261636311</c:v>
                      </c:pt>
                      <c:pt idx="152">
                        <c:v>0.27495349389264812</c:v>
                      </c:pt>
                      <c:pt idx="153">
                        <c:v>0.25628010997788936</c:v>
                      </c:pt>
                      <c:pt idx="154">
                        <c:v>0.2640561635106991</c:v>
                      </c:pt>
                      <c:pt idx="155">
                        <c:v>0.25260958982813775</c:v>
                      </c:pt>
                      <c:pt idx="156">
                        <c:v>0.22648011162534462</c:v>
                      </c:pt>
                      <c:pt idx="157">
                        <c:v>0.26303260696420011</c:v>
                      </c:pt>
                      <c:pt idx="158">
                        <c:v>0.1558224405130739</c:v>
                      </c:pt>
                      <c:pt idx="159">
                        <c:v>0.28672923709391573</c:v>
                      </c:pt>
                      <c:pt idx="160">
                        <c:v>0.24921821063011995</c:v>
                      </c:pt>
                      <c:pt idx="161">
                        <c:v>0.28173163372144283</c:v>
                      </c:pt>
                      <c:pt idx="162">
                        <c:v>0.19138205713882858</c:v>
                      </c:pt>
                      <c:pt idx="163">
                        <c:v>0.15608195981067663</c:v>
                      </c:pt>
                      <c:pt idx="164">
                        <c:v>0.18894044070615118</c:v>
                      </c:pt>
                      <c:pt idx="165">
                        <c:v>0.15142787016534773</c:v>
                      </c:pt>
                      <c:pt idx="166">
                        <c:v>0.20292793672318155</c:v>
                      </c:pt>
                      <c:pt idx="167">
                        <c:v>0.15280445500817358</c:v>
                      </c:pt>
                      <c:pt idx="168">
                        <c:v>0.17191644384375351</c:v>
                      </c:pt>
                      <c:pt idx="169">
                        <c:v>0.14035507505908884</c:v>
                      </c:pt>
                      <c:pt idx="170">
                        <c:v>8.9753498200255605E-2</c:v>
                      </c:pt>
                      <c:pt idx="171">
                        <c:v>8.2526214980960785E-2</c:v>
                      </c:pt>
                      <c:pt idx="172">
                        <c:v>7.386299439886837E-2</c:v>
                      </c:pt>
                      <c:pt idx="173">
                        <c:v>6.2653788493706952E-2</c:v>
                      </c:pt>
                      <c:pt idx="174">
                        <c:v>4.2274917018934252E-2</c:v>
                      </c:pt>
                      <c:pt idx="175">
                        <c:v>0.23959690587170113</c:v>
                      </c:pt>
                      <c:pt idx="176">
                        <c:v>0.1370897544203922</c:v>
                      </c:pt>
                      <c:pt idx="177">
                        <c:v>0.29971729147186732</c:v>
                      </c:pt>
                      <c:pt idx="178">
                        <c:v>0.28352226806557751</c:v>
                      </c:pt>
                      <c:pt idx="179">
                        <c:v>0.25690818043706898</c:v>
                      </c:pt>
                      <c:pt idx="180">
                        <c:v>0.3149308334638089</c:v>
                      </c:pt>
                      <c:pt idx="181">
                        <c:v>0.23161779849730624</c:v>
                      </c:pt>
                      <c:pt idx="182">
                        <c:v>0.30498220846328111</c:v>
                      </c:pt>
                      <c:pt idx="183">
                        <c:v>0.22493899920519456</c:v>
                      </c:pt>
                      <c:pt idx="184">
                        <c:v>0.29530536002198582</c:v>
                      </c:pt>
                      <c:pt idx="185">
                        <c:v>0.17105251277487335</c:v>
                      </c:pt>
                      <c:pt idx="186">
                        <c:v>0.2652036775219212</c:v>
                      </c:pt>
                      <c:pt idx="187">
                        <c:v>0.27288500701947055</c:v>
                      </c:pt>
                      <c:pt idx="188">
                        <c:v>0.24462165684470197</c:v>
                      </c:pt>
                      <c:pt idx="189">
                        <c:v>0.15773757776391728</c:v>
                      </c:pt>
                      <c:pt idx="190">
                        <c:v>0.15883215497066561</c:v>
                      </c:pt>
                      <c:pt idx="191">
                        <c:v>0.12323908535735167</c:v>
                      </c:pt>
                      <c:pt idx="192">
                        <c:v>0.10054186646306104</c:v>
                      </c:pt>
                      <c:pt idx="193">
                        <c:v>0.10995686914123401</c:v>
                      </c:pt>
                      <c:pt idx="194">
                        <c:v>9.0909218762331906E-2</c:v>
                      </c:pt>
                      <c:pt idx="195">
                        <c:v>6.0785874963838651E-2</c:v>
                      </c:pt>
                      <c:pt idx="196">
                        <c:v>3.7985943628661985E-2</c:v>
                      </c:pt>
                      <c:pt idx="197">
                        <c:v>0.26472945049348451</c:v>
                      </c:pt>
                      <c:pt idx="198">
                        <c:v>0.20739066598624264</c:v>
                      </c:pt>
                      <c:pt idx="199">
                        <c:v>0.24709901730334041</c:v>
                      </c:pt>
                      <c:pt idx="200">
                        <c:v>0.21045593999504783</c:v>
                      </c:pt>
                      <c:pt idx="201">
                        <c:v>0.24070890810236723</c:v>
                      </c:pt>
                      <c:pt idx="202">
                        <c:v>0.22477655605463062</c:v>
                      </c:pt>
                      <c:pt idx="203">
                        <c:v>0.21633715699864639</c:v>
                      </c:pt>
                      <c:pt idx="204">
                        <c:v>0.16643597942481245</c:v>
                      </c:pt>
                      <c:pt idx="205">
                        <c:v>0.22968447670229236</c:v>
                      </c:pt>
                      <c:pt idx="206">
                        <c:v>0.2071470010753341</c:v>
                      </c:pt>
                      <c:pt idx="207">
                        <c:v>0.30753935429843388</c:v>
                      </c:pt>
                      <c:pt idx="208">
                        <c:v>0.25869511319194893</c:v>
                      </c:pt>
                      <c:pt idx="209">
                        <c:v>0.16430235004692784</c:v>
                      </c:pt>
                      <c:pt idx="210">
                        <c:v>0.10411169603072966</c:v>
                      </c:pt>
                      <c:pt idx="211">
                        <c:v>8.5689220414094144E-2</c:v>
                      </c:pt>
                      <c:pt idx="212">
                        <c:v>4.5984795646072343E-2</c:v>
                      </c:pt>
                      <c:pt idx="213">
                        <c:v>0.25910273694489716</c:v>
                      </c:pt>
                      <c:pt idx="214">
                        <c:v>0.28134311284303187</c:v>
                      </c:pt>
                      <c:pt idx="215">
                        <c:v>0.26985275404191261</c:v>
                      </c:pt>
                      <c:pt idx="216">
                        <c:v>0.30621799776440189</c:v>
                      </c:pt>
                      <c:pt idx="217">
                        <c:v>0.33876956628237742</c:v>
                      </c:pt>
                      <c:pt idx="218">
                        <c:v>0.33260886200370016</c:v>
                      </c:pt>
                      <c:pt idx="219">
                        <c:v>0.27309539771044089</c:v>
                      </c:pt>
                      <c:pt idx="220">
                        <c:v>0.2822479126261821</c:v>
                      </c:pt>
                      <c:pt idx="221">
                        <c:v>0.21022139098054698</c:v>
                      </c:pt>
                      <c:pt idx="222">
                        <c:v>0.22564826988630041</c:v>
                      </c:pt>
                      <c:pt idx="223">
                        <c:v>0.30953622120033808</c:v>
                      </c:pt>
                      <c:pt idx="224">
                        <c:v>0.2685596501184554</c:v>
                      </c:pt>
                      <c:pt idx="225">
                        <c:v>0.31277387457623496</c:v>
                      </c:pt>
                      <c:pt idx="226">
                        <c:v>0.19623534210172022</c:v>
                      </c:pt>
                      <c:pt idx="227">
                        <c:v>0.16915490657604071</c:v>
                      </c:pt>
                      <c:pt idx="228">
                        <c:v>0.29586200046419198</c:v>
                      </c:pt>
                      <c:pt idx="229">
                        <c:v>0.21098473825408726</c:v>
                      </c:pt>
                      <c:pt idx="230">
                        <c:v>0.2194683378375685</c:v>
                      </c:pt>
                      <c:pt idx="231">
                        <c:v>0.16545623246917068</c:v>
                      </c:pt>
                      <c:pt idx="232">
                        <c:v>0.23336366404008899</c:v>
                      </c:pt>
                      <c:pt idx="233">
                        <c:v>0.30810428469665241</c:v>
                      </c:pt>
                      <c:pt idx="234">
                        <c:v>0.24916784484786711</c:v>
                      </c:pt>
                      <c:pt idx="235">
                        <c:v>0.32017384070433874</c:v>
                      </c:pt>
                      <c:pt idx="236">
                        <c:v>0.31411007851963269</c:v>
                      </c:pt>
                      <c:pt idx="237">
                        <c:v>0.23952418646179308</c:v>
                      </c:pt>
                      <c:pt idx="238">
                        <c:v>0.3200113068472904</c:v>
                      </c:pt>
                      <c:pt idx="239">
                        <c:v>0.27557471773306519</c:v>
                      </c:pt>
                      <c:pt idx="240">
                        <c:v>0.40144178361292154</c:v>
                      </c:pt>
                      <c:pt idx="241">
                        <c:v>0.22986302954565077</c:v>
                      </c:pt>
                      <c:pt idx="242">
                        <c:v>0.27943951766036534</c:v>
                      </c:pt>
                      <c:pt idx="243">
                        <c:v>0.34151141102018617</c:v>
                      </c:pt>
                      <c:pt idx="244">
                        <c:v>0.29983515612619227</c:v>
                      </c:pt>
                      <c:pt idx="245">
                        <c:v>0.2033868538658114</c:v>
                      </c:pt>
                      <c:pt idx="246">
                        <c:v>0.20237181004337046</c:v>
                      </c:pt>
                      <c:pt idx="247">
                        <c:v>0.20353445475635842</c:v>
                      </c:pt>
                      <c:pt idx="248">
                        <c:v>0.21489823178345693</c:v>
                      </c:pt>
                      <c:pt idx="249">
                        <c:v>0.14201761997928933</c:v>
                      </c:pt>
                      <c:pt idx="250">
                        <c:v>0.18197940096898513</c:v>
                      </c:pt>
                      <c:pt idx="251">
                        <c:v>0.11401148017003268</c:v>
                      </c:pt>
                      <c:pt idx="252">
                        <c:v>0.11348572998132642</c:v>
                      </c:pt>
                      <c:pt idx="253">
                        <c:v>6.6636635816928927E-2</c:v>
                      </c:pt>
                      <c:pt idx="254">
                        <c:v>0.26816943262832604</c:v>
                      </c:pt>
                      <c:pt idx="255">
                        <c:v>0.31109596356586422</c:v>
                      </c:pt>
                      <c:pt idx="256">
                        <c:v>0.30828371554836914</c:v>
                      </c:pt>
                      <c:pt idx="257">
                        <c:v>0.25115185109247945</c:v>
                      </c:pt>
                      <c:pt idx="258">
                        <c:v>0.2714081626696157</c:v>
                      </c:pt>
                      <c:pt idx="259">
                        <c:v>0.34084776523634008</c:v>
                      </c:pt>
                      <c:pt idx="260">
                        <c:v>0.32642485220742151</c:v>
                      </c:pt>
                      <c:pt idx="261">
                        <c:v>0.34679653404164318</c:v>
                      </c:pt>
                      <c:pt idx="262">
                        <c:v>0.28062648333946971</c:v>
                      </c:pt>
                      <c:pt idx="263">
                        <c:v>0.20580908409496748</c:v>
                      </c:pt>
                      <c:pt idx="264">
                        <c:v>0.26414377866117839</c:v>
                      </c:pt>
                      <c:pt idx="265">
                        <c:v>0.23294115044685937</c:v>
                      </c:pt>
                      <c:pt idx="266">
                        <c:v>0.18135025434912574</c:v>
                      </c:pt>
                      <c:pt idx="267">
                        <c:v>0.12968266568136985</c:v>
                      </c:pt>
                      <c:pt idx="268">
                        <c:v>0.14082238400102287</c:v>
                      </c:pt>
                      <c:pt idx="269">
                        <c:v>0.19946734465596908</c:v>
                      </c:pt>
                      <c:pt idx="270">
                        <c:v>0.11841616376252369</c:v>
                      </c:pt>
                      <c:pt idx="271">
                        <c:v>0.24972098208625881</c:v>
                      </c:pt>
                      <c:pt idx="272">
                        <c:v>0.31766980545885892</c:v>
                      </c:pt>
                      <c:pt idx="273">
                        <c:v>0.30412570135367101</c:v>
                      </c:pt>
                      <c:pt idx="274">
                        <c:v>0.28672826958031078</c:v>
                      </c:pt>
                      <c:pt idx="275">
                        <c:v>0.28051629951685653</c:v>
                      </c:pt>
                      <c:pt idx="276">
                        <c:v>0.30477404295016841</c:v>
                      </c:pt>
                      <c:pt idx="277">
                        <c:v>0.28578414440127164</c:v>
                      </c:pt>
                      <c:pt idx="278">
                        <c:v>0.32797288024131482</c:v>
                      </c:pt>
                      <c:pt idx="279">
                        <c:v>0.31572732198604686</c:v>
                      </c:pt>
                      <c:pt idx="280">
                        <c:v>0.30268328574078679</c:v>
                      </c:pt>
                      <c:pt idx="281">
                        <c:v>0.22143443040603869</c:v>
                      </c:pt>
                      <c:pt idx="282">
                        <c:v>0.26471077614325605</c:v>
                      </c:pt>
                      <c:pt idx="283">
                        <c:v>0.19270807081236724</c:v>
                      </c:pt>
                      <c:pt idx="284">
                        <c:v>0.15692266675074207</c:v>
                      </c:pt>
                      <c:pt idx="285">
                        <c:v>0.21842893464108262</c:v>
                      </c:pt>
                      <c:pt idx="286">
                        <c:v>0.15004707277692328</c:v>
                      </c:pt>
                      <c:pt idx="287">
                        <c:v>0.13909471985797509</c:v>
                      </c:pt>
                      <c:pt idx="288">
                        <c:v>0.37762926876947378</c:v>
                      </c:pt>
                      <c:pt idx="289">
                        <c:v>0.26158723918515536</c:v>
                      </c:pt>
                      <c:pt idx="290">
                        <c:v>0.2348882852976521</c:v>
                      </c:pt>
                      <c:pt idx="291">
                        <c:v>0.21959090587210889</c:v>
                      </c:pt>
                      <c:pt idx="292">
                        <c:v>0.17616325171769995</c:v>
                      </c:pt>
                      <c:pt idx="293">
                        <c:v>0.17808276153292155</c:v>
                      </c:pt>
                      <c:pt idx="294">
                        <c:v>0.33047680981232991</c:v>
                      </c:pt>
                      <c:pt idx="295">
                        <c:v>0.31150824667403898</c:v>
                      </c:pt>
                      <c:pt idx="296">
                        <c:v>0.27956156594843179</c:v>
                      </c:pt>
                      <c:pt idx="297">
                        <c:v>0.33257398572129043</c:v>
                      </c:pt>
                      <c:pt idx="298">
                        <c:v>0.34325509389341774</c:v>
                      </c:pt>
                      <c:pt idx="299">
                        <c:v>0.35409143157133777</c:v>
                      </c:pt>
                      <c:pt idx="300">
                        <c:v>0.34778512770694708</c:v>
                      </c:pt>
                      <c:pt idx="301">
                        <c:v>0.26261736232516408</c:v>
                      </c:pt>
                      <c:pt idx="302">
                        <c:v>0.30456123867270679</c:v>
                      </c:pt>
                      <c:pt idx="303">
                        <c:v>0.23369757590006962</c:v>
                      </c:pt>
                      <c:pt idx="304">
                        <c:v>0.27535978850845033</c:v>
                      </c:pt>
                      <c:pt idx="305">
                        <c:v>0.27872597756874473</c:v>
                      </c:pt>
                      <c:pt idx="306">
                        <c:v>0.13479483624848343</c:v>
                      </c:pt>
                      <c:pt idx="307">
                        <c:v>0.33937198631197008</c:v>
                      </c:pt>
                      <c:pt idx="308">
                        <c:v>0.42144846084793575</c:v>
                      </c:pt>
                      <c:pt idx="309">
                        <c:v>0.2568713702391987</c:v>
                      </c:pt>
                      <c:pt idx="310">
                        <c:v>0.25883356674260211</c:v>
                      </c:pt>
                      <c:pt idx="311">
                        <c:v>0.27596734734908018</c:v>
                      </c:pt>
                      <c:pt idx="312">
                        <c:v>0.20615475947289458</c:v>
                      </c:pt>
                      <c:pt idx="313">
                        <c:v>0.23793158059833613</c:v>
                      </c:pt>
                      <c:pt idx="314">
                        <c:v>0.24413968691343013</c:v>
                      </c:pt>
                      <c:pt idx="315">
                        <c:v>0.16641616440688742</c:v>
                      </c:pt>
                      <c:pt idx="316">
                        <c:v>0.34125579638457748</c:v>
                      </c:pt>
                      <c:pt idx="317">
                        <c:v>0.28964033338762124</c:v>
                      </c:pt>
                      <c:pt idx="318">
                        <c:v>0.33730334300971854</c:v>
                      </c:pt>
                      <c:pt idx="319">
                        <c:v>0.27677909611811752</c:v>
                      </c:pt>
                      <c:pt idx="320">
                        <c:v>0.38076360077340776</c:v>
                      </c:pt>
                      <c:pt idx="321">
                        <c:v>0.28365899138343276</c:v>
                      </c:pt>
                      <c:pt idx="322">
                        <c:v>0.31499367585167354</c:v>
                      </c:pt>
                      <c:pt idx="323">
                        <c:v>0.30071924515049192</c:v>
                      </c:pt>
                      <c:pt idx="324">
                        <c:v>0.26623152496626279</c:v>
                      </c:pt>
                      <c:pt idx="325">
                        <c:v>0.37847764889859487</c:v>
                      </c:pt>
                      <c:pt idx="326">
                        <c:v>0.28085424402677461</c:v>
                      </c:pt>
                      <c:pt idx="327">
                        <c:v>0.37242384537221801</c:v>
                      </c:pt>
                      <c:pt idx="328">
                        <c:v>0.35358657370901631</c:v>
                      </c:pt>
                      <c:pt idx="329">
                        <c:v>0.24911990369424042</c:v>
                      </c:pt>
                      <c:pt idx="330">
                        <c:v>0.1786779028640067</c:v>
                      </c:pt>
                      <c:pt idx="331">
                        <c:v>0.36803506955903087</c:v>
                      </c:pt>
                      <c:pt idx="332">
                        <c:v>0.35352932301303108</c:v>
                      </c:pt>
                      <c:pt idx="333">
                        <c:v>0.44047670840361075</c:v>
                      </c:pt>
                      <c:pt idx="334">
                        <c:v>0.30415869265291945</c:v>
                      </c:pt>
                      <c:pt idx="335">
                        <c:v>0.32092432161712664</c:v>
                      </c:pt>
                      <c:pt idx="336">
                        <c:v>0.20228536920729959</c:v>
                      </c:pt>
                      <c:pt idx="337">
                        <c:v>0.33011547092026577</c:v>
                      </c:pt>
                      <c:pt idx="338">
                        <c:v>0.33522009927436419</c:v>
                      </c:pt>
                      <c:pt idx="339">
                        <c:v>0.35154459099128177</c:v>
                      </c:pt>
                      <c:pt idx="340">
                        <c:v>0.34028551031839899</c:v>
                      </c:pt>
                      <c:pt idx="341">
                        <c:v>0.37918402037873883</c:v>
                      </c:pt>
                      <c:pt idx="342">
                        <c:v>0.2350661810294804</c:v>
                      </c:pt>
                      <c:pt idx="343">
                        <c:v>0.33738083387023821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0-5D30-405C-8A7D-774B2798B160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DATA!$U$1</c15:sqref>
                        </c15:formulaRef>
                      </c:ext>
                    </c:extLst>
                    <c:strCache>
                      <c:ptCount val="1"/>
                      <c:pt idx="0">
                        <c:v>DIRR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DATA!$U$2:$U$346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0.68813656546328172</c:v>
                      </c:pt>
                      <c:pt idx="1">
                        <c:v>0.7339244598977015</c:v>
                      </c:pt>
                      <c:pt idx="2">
                        <c:v>0.81976664776934838</c:v>
                      </c:pt>
                      <c:pt idx="3">
                        <c:v>0.79709634973056342</c:v>
                      </c:pt>
                      <c:pt idx="4">
                        <c:v>0.80233464667631915</c:v>
                      </c:pt>
                      <c:pt idx="5">
                        <c:v>0.83031604461340958</c:v>
                      </c:pt>
                      <c:pt idx="6">
                        <c:v>0.83287542505227341</c:v>
                      </c:pt>
                      <c:pt idx="7">
                        <c:v>0.82235203917732091</c:v>
                      </c:pt>
                      <c:pt idx="8">
                        <c:v>0.8891419763344971</c:v>
                      </c:pt>
                      <c:pt idx="9">
                        <c:v>0.91208130676135857</c:v>
                      </c:pt>
                      <c:pt idx="10">
                        <c:v>0.85073485013481487</c:v>
                      </c:pt>
                      <c:pt idx="11">
                        <c:v>0.88237827714314232</c:v>
                      </c:pt>
                      <c:pt idx="12">
                        <c:v>0.89832817158121969</c:v>
                      </c:pt>
                      <c:pt idx="13">
                        <c:v>0.87883826914407093</c:v>
                      </c:pt>
                      <c:pt idx="14">
                        <c:v>0.85450821552301759</c:v>
                      </c:pt>
                      <c:pt idx="15">
                        <c:v>0.87862814921937882</c:v>
                      </c:pt>
                      <c:pt idx="16">
                        <c:v>0.91018546810464818</c:v>
                      </c:pt>
                      <c:pt idx="17">
                        <c:v>0.90797284937133727</c:v>
                      </c:pt>
                      <c:pt idx="18">
                        <c:v>0.90549794696861552</c:v>
                      </c:pt>
                      <c:pt idx="19">
                        <c:v>0.69014094637799772</c:v>
                      </c:pt>
                      <c:pt idx="20">
                        <c:v>0.8955598827358926</c:v>
                      </c:pt>
                      <c:pt idx="21">
                        <c:v>0.82444313178741635</c:v>
                      </c:pt>
                      <c:pt idx="22">
                        <c:v>0.87988955085533238</c:v>
                      </c:pt>
                      <c:pt idx="23">
                        <c:v>0.87487890593941209</c:v>
                      </c:pt>
                      <c:pt idx="24">
                        <c:v>0.90795041954026168</c:v>
                      </c:pt>
                      <c:pt idx="25">
                        <c:v>0.89472076682986301</c:v>
                      </c:pt>
                      <c:pt idx="26">
                        <c:v>0.89774446146074405</c:v>
                      </c:pt>
                      <c:pt idx="27">
                        <c:v>0.87413641356046123</c:v>
                      </c:pt>
                      <c:pt idx="28">
                        <c:v>0.88631221366878332</c:v>
                      </c:pt>
                      <c:pt idx="29">
                        <c:v>0.91473390636085172</c:v>
                      </c:pt>
                      <c:pt idx="30">
                        <c:v>0.91082494229005428</c:v>
                      </c:pt>
                      <c:pt idx="31">
                        <c:v>0.87117676412933864</c:v>
                      </c:pt>
                      <c:pt idx="32">
                        <c:v>0.88723685073208436</c:v>
                      </c:pt>
                      <c:pt idx="33">
                        <c:v>0.89312817537648848</c:v>
                      </c:pt>
                      <c:pt idx="34">
                        <c:v>0.87225718428857002</c:v>
                      </c:pt>
                      <c:pt idx="35">
                        <c:v>0.80144050392345112</c:v>
                      </c:pt>
                      <c:pt idx="36">
                        <c:v>0.83062137291270188</c:v>
                      </c:pt>
                      <c:pt idx="37">
                        <c:v>0.85067779775577612</c:v>
                      </c:pt>
                      <c:pt idx="38">
                        <c:v>0.91835121597906344</c:v>
                      </c:pt>
                      <c:pt idx="39">
                        <c:v>0.918005245052537</c:v>
                      </c:pt>
                      <c:pt idx="40">
                        <c:v>0.89962332118875987</c:v>
                      </c:pt>
                      <c:pt idx="41">
                        <c:v>0.89233663929951978</c:v>
                      </c:pt>
                      <c:pt idx="42">
                        <c:v>0.89058965739016327</c:v>
                      </c:pt>
                      <c:pt idx="43">
                        <c:v>0.89160967428706817</c:v>
                      </c:pt>
                      <c:pt idx="44">
                        <c:v>0.86033202802729347</c:v>
                      </c:pt>
                      <c:pt idx="45">
                        <c:v>0.82488985159923511</c:v>
                      </c:pt>
                      <c:pt idx="46">
                        <c:v>0.86310181487859361</c:v>
                      </c:pt>
                      <c:pt idx="47">
                        <c:v>0.89303812645864233</c:v>
                      </c:pt>
                      <c:pt idx="48">
                        <c:v>0.86330716783876682</c:v>
                      </c:pt>
                      <c:pt idx="49">
                        <c:v>0.83133903336868631</c:v>
                      </c:pt>
                      <c:pt idx="50">
                        <c:v>0.89308649860068856</c:v>
                      </c:pt>
                      <c:pt idx="51">
                        <c:v>0.89195699033852305</c:v>
                      </c:pt>
                      <c:pt idx="52">
                        <c:v>0.85739179647292718</c:v>
                      </c:pt>
                      <c:pt idx="53">
                        <c:v>0.91298385925631087</c:v>
                      </c:pt>
                      <c:pt idx="54">
                        <c:v>0.91183049286042339</c:v>
                      </c:pt>
                      <c:pt idx="55">
                        <c:v>0.88045446462573651</c:v>
                      </c:pt>
                      <c:pt idx="56">
                        <c:v>0.88817848323245763</c:v>
                      </c:pt>
                      <c:pt idx="57">
                        <c:v>0.88315804025512923</c:v>
                      </c:pt>
                      <c:pt idx="58">
                        <c:v>0.85230485549757451</c:v>
                      </c:pt>
                      <c:pt idx="59">
                        <c:v>0.85720671682656646</c:v>
                      </c:pt>
                      <c:pt idx="60">
                        <c:v>0.84325847695920864</c:v>
                      </c:pt>
                      <c:pt idx="61">
                        <c:v>0.79850540230919653</c:v>
                      </c:pt>
                      <c:pt idx="62">
                        <c:v>0.84668076061401543</c:v>
                      </c:pt>
                      <c:pt idx="63">
                        <c:v>0.89405919429163117</c:v>
                      </c:pt>
                      <c:pt idx="64">
                        <c:v>0.9172740354824408</c:v>
                      </c:pt>
                      <c:pt idx="65">
                        <c:v>0.88026553335493207</c:v>
                      </c:pt>
                      <c:pt idx="66">
                        <c:v>0.89368020278239568</c:v>
                      </c:pt>
                      <c:pt idx="67">
                        <c:v>0.869430291813033</c:v>
                      </c:pt>
                      <c:pt idx="68">
                        <c:v>0.91304543984485786</c:v>
                      </c:pt>
                      <c:pt idx="69">
                        <c:v>0.89834022920999956</c:v>
                      </c:pt>
                      <c:pt idx="70">
                        <c:v>0.88578588979763784</c:v>
                      </c:pt>
                      <c:pt idx="71">
                        <c:v>0.89053092281852619</c:v>
                      </c:pt>
                      <c:pt idx="72">
                        <c:v>0.85637742353149715</c:v>
                      </c:pt>
                      <c:pt idx="73">
                        <c:v>0.81737266528724051</c:v>
                      </c:pt>
                      <c:pt idx="74">
                        <c:v>0.8437546005221459</c:v>
                      </c:pt>
                      <c:pt idx="75">
                        <c:v>0.89784882999241555</c:v>
                      </c:pt>
                      <c:pt idx="76">
                        <c:v>0.81064694634281642</c:v>
                      </c:pt>
                      <c:pt idx="77">
                        <c:v>0.90333110687799878</c:v>
                      </c:pt>
                      <c:pt idx="78">
                        <c:v>0.88685255861330536</c:v>
                      </c:pt>
                      <c:pt idx="79">
                        <c:v>0.89189834630156428</c:v>
                      </c:pt>
                      <c:pt idx="80">
                        <c:v>0.90140778636254848</c:v>
                      </c:pt>
                      <c:pt idx="81">
                        <c:v>0.86697994012742829</c:v>
                      </c:pt>
                      <c:pt idx="82">
                        <c:v>0.77684811179934143</c:v>
                      </c:pt>
                      <c:pt idx="83">
                        <c:v>0.82732078491498307</c:v>
                      </c:pt>
                      <c:pt idx="84">
                        <c:v>0.89451148905303635</c:v>
                      </c:pt>
                      <c:pt idx="85">
                        <c:v>0.84675484180958538</c:v>
                      </c:pt>
                      <c:pt idx="86">
                        <c:v>0.84587739531723494</c:v>
                      </c:pt>
                      <c:pt idx="87">
                        <c:v>0.86165173489766478</c:v>
                      </c:pt>
                      <c:pt idx="88">
                        <c:v>0.89965004705871554</c:v>
                      </c:pt>
                      <c:pt idx="89">
                        <c:v>0.88354582190822584</c:v>
                      </c:pt>
                      <c:pt idx="90">
                        <c:v>0.85990923422096066</c:v>
                      </c:pt>
                      <c:pt idx="91">
                        <c:v>0.81825030543756661</c:v>
                      </c:pt>
                      <c:pt idx="92">
                        <c:v>0.83020963588690033</c:v>
                      </c:pt>
                      <c:pt idx="93">
                        <c:v>0.84697845478661393</c:v>
                      </c:pt>
                      <c:pt idx="94">
                        <c:v>0.88595457831244229</c:v>
                      </c:pt>
                      <c:pt idx="95">
                        <c:v>0.90344522040477704</c:v>
                      </c:pt>
                      <c:pt idx="96">
                        <c:v>0.89385466467067776</c:v>
                      </c:pt>
                      <c:pt idx="97">
                        <c:v>0.88183832353948144</c:v>
                      </c:pt>
                      <c:pt idx="98">
                        <c:v>0.89321105395438649</c:v>
                      </c:pt>
                      <c:pt idx="99">
                        <c:v>0.91713720605286697</c:v>
                      </c:pt>
                      <c:pt idx="100">
                        <c:v>0.86259971383007261</c:v>
                      </c:pt>
                      <c:pt idx="101">
                        <c:v>0.89618631041546437</c:v>
                      </c:pt>
                      <c:pt idx="102">
                        <c:v>0.91833368116350167</c:v>
                      </c:pt>
                      <c:pt idx="103">
                        <c:v>0.90120579418491309</c:v>
                      </c:pt>
                      <c:pt idx="104">
                        <c:v>0.83141234817007392</c:v>
                      </c:pt>
                      <c:pt idx="105">
                        <c:v>0.80525792898712711</c:v>
                      </c:pt>
                      <c:pt idx="106">
                        <c:v>0.89033917533485363</c:v>
                      </c:pt>
                      <c:pt idx="107">
                        <c:v>0.88040188350751081</c:v>
                      </c:pt>
                      <c:pt idx="108">
                        <c:v>0.83900056288606395</c:v>
                      </c:pt>
                      <c:pt idx="109">
                        <c:v>0.86375025725083177</c:v>
                      </c:pt>
                      <c:pt idx="110">
                        <c:v>0.83728519862596607</c:v>
                      </c:pt>
                      <c:pt idx="111">
                        <c:v>0.88199722661517121</c:v>
                      </c:pt>
                      <c:pt idx="112">
                        <c:v>0.77958020564416242</c:v>
                      </c:pt>
                      <c:pt idx="113">
                        <c:v>0.81161560551869361</c:v>
                      </c:pt>
                      <c:pt idx="114">
                        <c:v>0.84246239176626103</c:v>
                      </c:pt>
                      <c:pt idx="115">
                        <c:v>0.82277317362053104</c:v>
                      </c:pt>
                      <c:pt idx="116">
                        <c:v>0.79911858603146835</c:v>
                      </c:pt>
                      <c:pt idx="117">
                        <c:v>0.89287344543427305</c:v>
                      </c:pt>
                      <c:pt idx="118">
                        <c:v>0.88841137427716521</c:v>
                      </c:pt>
                      <c:pt idx="119">
                        <c:v>0.86671167154812889</c:v>
                      </c:pt>
                      <c:pt idx="120">
                        <c:v>0.8544941343073339</c:v>
                      </c:pt>
                      <c:pt idx="121">
                        <c:v>0.89703822772652198</c:v>
                      </c:pt>
                      <c:pt idx="122">
                        <c:v>0.90057628238707932</c:v>
                      </c:pt>
                      <c:pt idx="123">
                        <c:v>0.87695657593605969</c:v>
                      </c:pt>
                      <c:pt idx="124">
                        <c:v>0.89795404189848282</c:v>
                      </c:pt>
                      <c:pt idx="125">
                        <c:v>0.90601308550079429</c:v>
                      </c:pt>
                      <c:pt idx="126">
                        <c:v>0.89530111606170826</c:v>
                      </c:pt>
                      <c:pt idx="127">
                        <c:v>0.88592072917753573</c:v>
                      </c:pt>
                      <c:pt idx="128">
                        <c:v>0.84311616189788685</c:v>
                      </c:pt>
                      <c:pt idx="129">
                        <c:v>0.8465186128815374</c:v>
                      </c:pt>
                      <c:pt idx="130">
                        <c:v>0.81922019874864449</c:v>
                      </c:pt>
                      <c:pt idx="131">
                        <c:v>0.80080264048496641</c:v>
                      </c:pt>
                      <c:pt idx="132">
                        <c:v>0.85633247679838198</c:v>
                      </c:pt>
                      <c:pt idx="133">
                        <c:v>0.8841754808835669</c:v>
                      </c:pt>
                      <c:pt idx="134">
                        <c:v>0.88326799576348525</c:v>
                      </c:pt>
                      <c:pt idx="135">
                        <c:v>0.75966146646374166</c:v>
                      </c:pt>
                      <c:pt idx="136">
                        <c:v>0.80532186372348236</c:v>
                      </c:pt>
                      <c:pt idx="137">
                        <c:v>0.82211765946970183</c:v>
                      </c:pt>
                      <c:pt idx="138">
                        <c:v>0.7393200743437629</c:v>
                      </c:pt>
                      <c:pt idx="139">
                        <c:v>0.75563517337862984</c:v>
                      </c:pt>
                      <c:pt idx="140">
                        <c:v>0.8560148738169896</c:v>
                      </c:pt>
                      <c:pt idx="141">
                        <c:v>0.77974601287603196</c:v>
                      </c:pt>
                      <c:pt idx="142">
                        <c:v>0.86916565364769249</c:v>
                      </c:pt>
                      <c:pt idx="143">
                        <c:v>0.90974125611148415</c:v>
                      </c:pt>
                      <c:pt idx="144">
                        <c:v>0.89575732574369304</c:v>
                      </c:pt>
                      <c:pt idx="145">
                        <c:v>0.85599413526374357</c:v>
                      </c:pt>
                      <c:pt idx="146">
                        <c:v>0.90445449800674438</c:v>
                      </c:pt>
                      <c:pt idx="147">
                        <c:v>0.88989206589627601</c:v>
                      </c:pt>
                      <c:pt idx="148">
                        <c:v>0.88093276475547699</c:v>
                      </c:pt>
                      <c:pt idx="149">
                        <c:v>0.86424924285558413</c:v>
                      </c:pt>
                      <c:pt idx="150">
                        <c:v>0.85043063754442982</c:v>
                      </c:pt>
                      <c:pt idx="151">
                        <c:v>0.86017288978084927</c:v>
                      </c:pt>
                      <c:pt idx="152">
                        <c:v>0.92021216645270631</c:v>
                      </c:pt>
                      <c:pt idx="153">
                        <c:v>0.90971959848895889</c:v>
                      </c:pt>
                      <c:pt idx="154">
                        <c:v>0.87417788904759919</c:v>
                      </c:pt>
                      <c:pt idx="155">
                        <c:v>0.89834521707995219</c:v>
                      </c:pt>
                      <c:pt idx="156">
                        <c:v>0.82642006671785029</c:v>
                      </c:pt>
                      <c:pt idx="157">
                        <c:v>0.86379097008937133</c:v>
                      </c:pt>
                      <c:pt idx="158">
                        <c:v>0.81592591193832775</c:v>
                      </c:pt>
                      <c:pt idx="159">
                        <c:v>0.85711638282622038</c:v>
                      </c:pt>
                      <c:pt idx="160">
                        <c:v>0.83262479817087076</c:v>
                      </c:pt>
                      <c:pt idx="161">
                        <c:v>0.88322374905961154</c:v>
                      </c:pt>
                      <c:pt idx="162">
                        <c:v>0.86781544470853433</c:v>
                      </c:pt>
                      <c:pt idx="163">
                        <c:v>0.8511750655741972</c:v>
                      </c:pt>
                      <c:pt idx="164">
                        <c:v>0.80856592080804113</c:v>
                      </c:pt>
                      <c:pt idx="165">
                        <c:v>0.7940630509776192</c:v>
                      </c:pt>
                      <c:pt idx="166">
                        <c:v>0.794924442982197</c:v>
                      </c:pt>
                      <c:pt idx="167">
                        <c:v>0.78112238552957125</c:v>
                      </c:pt>
                      <c:pt idx="168">
                        <c:v>0.7871891255264406</c:v>
                      </c:pt>
                      <c:pt idx="169">
                        <c:v>0.76021080191649393</c:v>
                      </c:pt>
                      <c:pt idx="170">
                        <c:v>0.73537833010169107</c:v>
                      </c:pt>
                      <c:pt idx="171">
                        <c:v>0.74116985237334898</c:v>
                      </c:pt>
                      <c:pt idx="172">
                        <c:v>0.71609071164703164</c:v>
                      </c:pt>
                      <c:pt idx="173">
                        <c:v>0.69190411804735574</c:v>
                      </c:pt>
                      <c:pt idx="174">
                        <c:v>0.67309681747899763</c:v>
                      </c:pt>
                      <c:pt idx="175">
                        <c:v>0.8918153190489122</c:v>
                      </c:pt>
                      <c:pt idx="176">
                        <c:v>0.8418894025343352</c:v>
                      </c:pt>
                      <c:pt idx="177">
                        <c:v>0.87230736327244474</c:v>
                      </c:pt>
                      <c:pt idx="178">
                        <c:v>0.88356642260405738</c:v>
                      </c:pt>
                      <c:pt idx="179">
                        <c:v>0.8693070358801579</c:v>
                      </c:pt>
                      <c:pt idx="180">
                        <c:v>0.90423857178489864</c:v>
                      </c:pt>
                      <c:pt idx="181">
                        <c:v>0.84471572832784247</c:v>
                      </c:pt>
                      <c:pt idx="182">
                        <c:v>0.8881535773094531</c:v>
                      </c:pt>
                      <c:pt idx="183">
                        <c:v>0.89057023506806532</c:v>
                      </c:pt>
                      <c:pt idx="184">
                        <c:v>0.90194571653384803</c:v>
                      </c:pt>
                      <c:pt idx="185">
                        <c:v>0.85471865777364198</c:v>
                      </c:pt>
                      <c:pt idx="186">
                        <c:v>0.89591213396014102</c:v>
                      </c:pt>
                      <c:pt idx="187">
                        <c:v>0.85953124302010309</c:v>
                      </c:pt>
                      <c:pt idx="188">
                        <c:v>0.85106541910242006</c:v>
                      </c:pt>
                      <c:pt idx="189">
                        <c:v>0.85228658881426911</c:v>
                      </c:pt>
                      <c:pt idx="190">
                        <c:v>0.78699024907247273</c:v>
                      </c:pt>
                      <c:pt idx="191">
                        <c:v>0.81784000550459779</c:v>
                      </c:pt>
                      <c:pt idx="192">
                        <c:v>0.73424108393817278</c:v>
                      </c:pt>
                      <c:pt idx="193">
                        <c:v>0.7896099319522788</c:v>
                      </c:pt>
                      <c:pt idx="194">
                        <c:v>0.74032368598966791</c:v>
                      </c:pt>
                      <c:pt idx="195">
                        <c:v>0.68772233589431464</c:v>
                      </c:pt>
                      <c:pt idx="196">
                        <c:v>0.67214361179703064</c:v>
                      </c:pt>
                      <c:pt idx="197">
                        <c:v>0.89785840532654448</c:v>
                      </c:pt>
                      <c:pt idx="198">
                        <c:v>0.83483250623158334</c:v>
                      </c:pt>
                      <c:pt idx="199">
                        <c:v>0.87082263548353223</c:v>
                      </c:pt>
                      <c:pt idx="200">
                        <c:v>0.87830043800159441</c:v>
                      </c:pt>
                      <c:pt idx="201">
                        <c:v>0.82452129883151914</c:v>
                      </c:pt>
                      <c:pt idx="202">
                        <c:v>0.89319799967556512</c:v>
                      </c:pt>
                      <c:pt idx="203">
                        <c:v>0.8601064430905081</c:v>
                      </c:pt>
                      <c:pt idx="204">
                        <c:v>0.82719391932146102</c:v>
                      </c:pt>
                      <c:pt idx="205">
                        <c:v>0.86518847032250634</c:v>
                      </c:pt>
                      <c:pt idx="206">
                        <c:v>0.7970789568534733</c:v>
                      </c:pt>
                      <c:pt idx="207">
                        <c:v>0.91228929278418447</c:v>
                      </c:pt>
                      <c:pt idx="208">
                        <c:v>0.85338686320482537</c:v>
                      </c:pt>
                      <c:pt idx="209">
                        <c:v>0.8174236107034869</c:v>
                      </c:pt>
                      <c:pt idx="210">
                        <c:v>0.7450964486185967</c:v>
                      </c:pt>
                      <c:pt idx="211">
                        <c:v>0.73348250339484089</c:v>
                      </c:pt>
                      <c:pt idx="212">
                        <c:v>0.68151901505300128</c:v>
                      </c:pt>
                      <c:pt idx="213">
                        <c:v>0.85775034445307941</c:v>
                      </c:pt>
                      <c:pt idx="214">
                        <c:v>0.88311280436385431</c:v>
                      </c:pt>
                      <c:pt idx="215">
                        <c:v>0.85425678512296188</c:v>
                      </c:pt>
                      <c:pt idx="216">
                        <c:v>0.88725224216180387</c:v>
                      </c:pt>
                      <c:pt idx="217">
                        <c:v>0.91671527338447611</c:v>
                      </c:pt>
                      <c:pt idx="218">
                        <c:v>0.89585804301017269</c:v>
                      </c:pt>
                      <c:pt idx="219">
                        <c:v>0.85729577760109099</c:v>
                      </c:pt>
                      <c:pt idx="220">
                        <c:v>0.88589825869736605</c:v>
                      </c:pt>
                      <c:pt idx="221">
                        <c:v>0.86287589717810254</c:v>
                      </c:pt>
                      <c:pt idx="222">
                        <c:v>0.85927642030007634</c:v>
                      </c:pt>
                      <c:pt idx="223">
                        <c:v>0.92435599667816803</c:v>
                      </c:pt>
                      <c:pt idx="224">
                        <c:v>0.8928523467413102</c:v>
                      </c:pt>
                      <c:pt idx="225">
                        <c:v>0.90126513317312495</c:v>
                      </c:pt>
                      <c:pt idx="226">
                        <c:v>0.81266023602854964</c:v>
                      </c:pt>
                      <c:pt idx="227">
                        <c:v>0.83842252808200191</c:v>
                      </c:pt>
                      <c:pt idx="228">
                        <c:v>0.89789083542980042</c:v>
                      </c:pt>
                      <c:pt idx="229">
                        <c:v>0.82761032565882009</c:v>
                      </c:pt>
                      <c:pt idx="230">
                        <c:v>0.85736818309168239</c:v>
                      </c:pt>
                      <c:pt idx="231">
                        <c:v>0.79617568362362212</c:v>
                      </c:pt>
                      <c:pt idx="232">
                        <c:v>0.87280385088246415</c:v>
                      </c:pt>
                      <c:pt idx="233">
                        <c:v>0.8535691703158419</c:v>
                      </c:pt>
                      <c:pt idx="234">
                        <c:v>0.83463839765911951</c:v>
                      </c:pt>
                      <c:pt idx="235">
                        <c:v>0.88252127828965554</c:v>
                      </c:pt>
                      <c:pt idx="236">
                        <c:v>0.85918929816393985</c:v>
                      </c:pt>
                      <c:pt idx="237">
                        <c:v>0.84872078076776392</c:v>
                      </c:pt>
                      <c:pt idx="238">
                        <c:v>0.89177267004668803</c:v>
                      </c:pt>
                      <c:pt idx="239">
                        <c:v>0.88018376020828459</c:v>
                      </c:pt>
                      <c:pt idx="240">
                        <c:v>0.90375371337116661</c:v>
                      </c:pt>
                      <c:pt idx="241">
                        <c:v>0.85735805211417038</c:v>
                      </c:pt>
                      <c:pt idx="242">
                        <c:v>0.88900114133374686</c:v>
                      </c:pt>
                      <c:pt idx="243">
                        <c:v>0.90858978095755305</c:v>
                      </c:pt>
                      <c:pt idx="244">
                        <c:v>0.87885001453927281</c:v>
                      </c:pt>
                      <c:pt idx="245">
                        <c:v>0.84591812253930287</c:v>
                      </c:pt>
                      <c:pt idx="246">
                        <c:v>0.82832130212111854</c:v>
                      </c:pt>
                      <c:pt idx="247">
                        <c:v>0.84891392114341846</c:v>
                      </c:pt>
                      <c:pt idx="248">
                        <c:v>0.85642055665164996</c:v>
                      </c:pt>
                      <c:pt idx="249">
                        <c:v>0.80466280138018775</c:v>
                      </c:pt>
                      <c:pt idx="250">
                        <c:v>0.81846462628979888</c:v>
                      </c:pt>
                      <c:pt idx="251">
                        <c:v>0.78188501256508613</c:v>
                      </c:pt>
                      <c:pt idx="252">
                        <c:v>0.7772420488277908</c:v>
                      </c:pt>
                      <c:pt idx="253">
                        <c:v>0.7206576130295036</c:v>
                      </c:pt>
                      <c:pt idx="254">
                        <c:v>0.81281526132642445</c:v>
                      </c:pt>
                      <c:pt idx="255">
                        <c:v>0.85599639670239047</c:v>
                      </c:pt>
                      <c:pt idx="256">
                        <c:v>0.8774055360224331</c:v>
                      </c:pt>
                      <c:pt idx="257">
                        <c:v>0.80401881595381153</c:v>
                      </c:pt>
                      <c:pt idx="258">
                        <c:v>0.83118837445720639</c:v>
                      </c:pt>
                      <c:pt idx="259">
                        <c:v>0.88861522309146368</c:v>
                      </c:pt>
                      <c:pt idx="260">
                        <c:v>0.86233489377760941</c:v>
                      </c:pt>
                      <c:pt idx="261">
                        <c:v>0.92001012671866444</c:v>
                      </c:pt>
                      <c:pt idx="262">
                        <c:v>0.85807057682949239</c:v>
                      </c:pt>
                      <c:pt idx="263">
                        <c:v>0.84638648634899694</c:v>
                      </c:pt>
                      <c:pt idx="264">
                        <c:v>0.88351132146513611</c:v>
                      </c:pt>
                      <c:pt idx="265">
                        <c:v>0.85038079497297314</c:v>
                      </c:pt>
                      <c:pt idx="266">
                        <c:v>0.84513687004644655</c:v>
                      </c:pt>
                      <c:pt idx="267">
                        <c:v>0.79291983119333587</c:v>
                      </c:pt>
                      <c:pt idx="268">
                        <c:v>0.81632848866041785</c:v>
                      </c:pt>
                      <c:pt idx="269">
                        <c:v>0.83436434958779859</c:v>
                      </c:pt>
                      <c:pt idx="270">
                        <c:v>0.77466689209792849</c:v>
                      </c:pt>
                      <c:pt idx="271">
                        <c:v>0.84556189936331438</c:v>
                      </c:pt>
                      <c:pt idx="272">
                        <c:v>0.86582574057388073</c:v>
                      </c:pt>
                      <c:pt idx="273">
                        <c:v>0.89439248843859054</c:v>
                      </c:pt>
                      <c:pt idx="274">
                        <c:v>0.85166108973728361</c:v>
                      </c:pt>
                      <c:pt idx="275">
                        <c:v>0.81112523843611894</c:v>
                      </c:pt>
                      <c:pt idx="276">
                        <c:v>0.84011011242532574</c:v>
                      </c:pt>
                      <c:pt idx="277">
                        <c:v>0.85312867543766402</c:v>
                      </c:pt>
                      <c:pt idx="278">
                        <c:v>0.87230340610671431</c:v>
                      </c:pt>
                      <c:pt idx="279">
                        <c:v>0.88368454356640169</c:v>
                      </c:pt>
                      <c:pt idx="280">
                        <c:v>0.88615018674320101</c:v>
                      </c:pt>
                      <c:pt idx="281">
                        <c:v>0.85184341104054373</c:v>
                      </c:pt>
                      <c:pt idx="282">
                        <c:v>0.86166452606759136</c:v>
                      </c:pt>
                      <c:pt idx="283">
                        <c:v>0.83070074394496773</c:v>
                      </c:pt>
                      <c:pt idx="284">
                        <c:v>0.80796160253400329</c:v>
                      </c:pt>
                      <c:pt idx="285">
                        <c:v>0.83138073699010684</c:v>
                      </c:pt>
                      <c:pt idx="286">
                        <c:v>0.82880138539270942</c:v>
                      </c:pt>
                      <c:pt idx="287">
                        <c:v>0.80669228867860832</c:v>
                      </c:pt>
                      <c:pt idx="288">
                        <c:v>0.86539627703625477</c:v>
                      </c:pt>
                      <c:pt idx="289">
                        <c:v>0.82612821049444096</c:v>
                      </c:pt>
                      <c:pt idx="290">
                        <c:v>0.78565554888730016</c:v>
                      </c:pt>
                      <c:pt idx="291">
                        <c:v>0.8309245833502259</c:v>
                      </c:pt>
                      <c:pt idx="292">
                        <c:v>0.8040902646059841</c:v>
                      </c:pt>
                      <c:pt idx="293">
                        <c:v>0.829928258676222</c:v>
                      </c:pt>
                      <c:pt idx="294">
                        <c:v>0.84940168776919411</c:v>
                      </c:pt>
                      <c:pt idx="295">
                        <c:v>0.82136793150562726</c:v>
                      </c:pt>
                      <c:pt idx="296">
                        <c:v>0.80423210774305787</c:v>
                      </c:pt>
                      <c:pt idx="297">
                        <c:v>0.84199196345638783</c:v>
                      </c:pt>
                      <c:pt idx="298">
                        <c:v>0.86076875707345735</c:v>
                      </c:pt>
                      <c:pt idx="299">
                        <c:v>0.89563714727509103</c:v>
                      </c:pt>
                      <c:pt idx="300">
                        <c:v>0.8738697889126662</c:v>
                      </c:pt>
                      <c:pt idx="301">
                        <c:v>0.81649255937651111</c:v>
                      </c:pt>
                      <c:pt idx="302">
                        <c:v>0.87570671816377488</c:v>
                      </c:pt>
                      <c:pt idx="303">
                        <c:v>0.82236253933711712</c:v>
                      </c:pt>
                      <c:pt idx="304">
                        <c:v>0.85952666287154944</c:v>
                      </c:pt>
                      <c:pt idx="305">
                        <c:v>0.83364151357334326</c:v>
                      </c:pt>
                      <c:pt idx="306">
                        <c:v>0.81141927732621855</c:v>
                      </c:pt>
                      <c:pt idx="307">
                        <c:v>0.8219154433906517</c:v>
                      </c:pt>
                      <c:pt idx="308">
                        <c:v>0.87507228315194396</c:v>
                      </c:pt>
                      <c:pt idx="309">
                        <c:v>0.77769851548012925</c:v>
                      </c:pt>
                      <c:pt idx="310">
                        <c:v>0.79927869092270643</c:v>
                      </c:pt>
                      <c:pt idx="311">
                        <c:v>0.82516484127418399</c:v>
                      </c:pt>
                      <c:pt idx="312">
                        <c:v>0.81450908280054146</c:v>
                      </c:pt>
                      <c:pt idx="313">
                        <c:v>0.84712212144003418</c:v>
                      </c:pt>
                      <c:pt idx="314">
                        <c:v>0.83796343175911081</c:v>
                      </c:pt>
                      <c:pt idx="315">
                        <c:v>0.80411019770910164</c:v>
                      </c:pt>
                      <c:pt idx="316">
                        <c:v>0.79460586426783009</c:v>
                      </c:pt>
                      <c:pt idx="317">
                        <c:v>0.80164016710382868</c:v>
                      </c:pt>
                      <c:pt idx="318">
                        <c:v>0.83275336814769985</c:v>
                      </c:pt>
                      <c:pt idx="319">
                        <c:v>0.77168870851434035</c:v>
                      </c:pt>
                      <c:pt idx="320">
                        <c:v>0.84599320459088279</c:v>
                      </c:pt>
                      <c:pt idx="321">
                        <c:v>0.8186760305672709</c:v>
                      </c:pt>
                      <c:pt idx="322">
                        <c:v>0.85536002482480678</c:v>
                      </c:pt>
                      <c:pt idx="323">
                        <c:v>0.82385946547584943</c:v>
                      </c:pt>
                      <c:pt idx="324">
                        <c:v>0.8075872175433958</c:v>
                      </c:pt>
                      <c:pt idx="325">
                        <c:v>0.80614964943909884</c:v>
                      </c:pt>
                      <c:pt idx="326">
                        <c:v>0.77548276176179787</c:v>
                      </c:pt>
                      <c:pt idx="327">
                        <c:v>0.83136705721888937</c:v>
                      </c:pt>
                      <c:pt idx="328">
                        <c:v>0.81971431550660745</c:v>
                      </c:pt>
                      <c:pt idx="329">
                        <c:v>0.77998904102255218</c:v>
                      </c:pt>
                      <c:pt idx="330">
                        <c:v>0.79377877878604219</c:v>
                      </c:pt>
                      <c:pt idx="331">
                        <c:v>0.77802445758711591</c:v>
                      </c:pt>
                      <c:pt idx="332">
                        <c:v>0.78725589467034718</c:v>
                      </c:pt>
                      <c:pt idx="333">
                        <c:v>0.82388976783850909</c:v>
                      </c:pt>
                      <c:pt idx="334">
                        <c:v>0.76052368337687837</c:v>
                      </c:pt>
                      <c:pt idx="335">
                        <c:v>0.80518969429589282</c:v>
                      </c:pt>
                      <c:pt idx="336">
                        <c:v>0.77664840944926161</c:v>
                      </c:pt>
                      <c:pt idx="337">
                        <c:v>0.76122384507991536</c:v>
                      </c:pt>
                      <c:pt idx="338">
                        <c:v>0.77548081858878093</c:v>
                      </c:pt>
                      <c:pt idx="339">
                        <c:v>0.79378990052744991</c:v>
                      </c:pt>
                      <c:pt idx="340">
                        <c:v>0.75158703991843812</c:v>
                      </c:pt>
                      <c:pt idx="341">
                        <c:v>0.77938803186654948</c:v>
                      </c:pt>
                      <c:pt idx="342">
                        <c:v>0.7554049353328256</c:v>
                      </c:pt>
                      <c:pt idx="343">
                        <c:v>0.75522269947561849</c:v>
                      </c:pt>
                      <c:pt idx="344">
                        <c:v>0.74898729695113775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1-5D30-405C-8A7D-774B2798B160}"/>
                  </c:ext>
                </c:extLst>
              </c15:ser>
            </c15:filteredLineSeries>
          </c:ext>
        </c:extLst>
      </c:lineChart>
      <c:catAx>
        <c:axId val="881211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210672"/>
        <c:crosses val="autoZero"/>
        <c:auto val="1"/>
        <c:lblAlgn val="ctr"/>
        <c:lblOffset val="100"/>
        <c:noMultiLvlLbl val="0"/>
      </c:catAx>
      <c:valAx>
        <c:axId val="881210672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211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0.45523</cdr:x>
      <cdr:y>0.36534</cdr:y>
    </cdr:from>
    <cdr:to>
      <cdr:x>0.5484</cdr:x>
      <cdr:y>0.44715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366D4CD-181E-49B0-AFD9-4FF8ED3C7A35}"/>
            </a:ext>
          </a:extLst>
        </cdr:cNvPr>
        <cdr:cNvSpPr txBox="1"/>
      </cdr:nvSpPr>
      <cdr:spPr>
        <a:xfrm xmlns:a="http://schemas.openxmlformats.org/drawingml/2006/main">
          <a:off x="5205274" y="1308236"/>
          <a:ext cx="1065320" cy="2929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ZA" dirty="0"/>
            <a:t>1</a:t>
          </a:r>
          <a:r>
            <a:rPr lang="en-ZA" sz="1100" dirty="0"/>
            <a:t> lambda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0.78649</cdr:x>
      <cdr:y>0</cdr:y>
    </cdr:from>
    <cdr:to>
      <cdr:x>1</cdr:x>
      <cdr:y>0.06888</cdr:y>
    </cdr:to>
    <cdr:sp macro="" textlink="">
      <cdr:nvSpPr>
        <cdr:cNvPr id="2" name="TextBox 7">
          <a:extLst xmlns:a="http://schemas.openxmlformats.org/drawingml/2006/main">
            <a:ext uri="{FF2B5EF4-FFF2-40B4-BE49-F238E27FC236}">
              <a16:creationId xmlns:a16="http://schemas.microsoft.com/office/drawing/2014/main" id="{187266E6-B5C7-4ED5-91FD-F08EDE79424F}"/>
            </a:ext>
          </a:extLst>
        </cdr:cNvPr>
        <cdr:cNvSpPr txBox="1"/>
      </cdr:nvSpPr>
      <cdr:spPr>
        <a:xfrm xmlns:a="http://schemas.openxmlformats.org/drawingml/2006/main">
          <a:off x="8371642" y="-523783"/>
          <a:ext cx="2272684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ZA" dirty="0"/>
            <a:t>[0.5, 0.5, 0.5, 0.5, 0.5]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E818-2D72-4038-87CB-73F78F78C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72ED3-DB9F-4613-A6B1-5308AA7D1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397B3-271C-4720-AD8A-78BA75C2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3F90F-F3F8-4DD6-9D50-8D0DE9CE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DDF0B-25D3-4EB1-8364-6408B0FD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31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1515-2129-46F8-B14D-5C3A73C2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8F2DDD-02E1-4621-A055-293FCD11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F42CF-DCAD-4235-8F8B-88389135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BC40C-502F-4FE6-9AB1-0BCD44279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F7840-C80C-43B7-BD1D-AA80125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2507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4DCC3A-14B1-4E83-B4C9-187AD39F5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0FA4F-80AA-491F-B900-27398C392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165C6-34D7-47E5-974A-69AC9550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CEF59-08FA-4DC6-A150-779F93AB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6773-D564-40B7-AC94-F3456C17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0813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B312-91B4-4B27-8796-C0AD0AE4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9027-E5B3-4F8E-98D1-376C6B8BF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D9DC1-3E6A-46EA-86BA-B252DE858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01797-506E-47D6-B0B4-6C56DFCE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FB4E-CC50-4AC7-A374-C9BAEBE7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710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9EC5-C642-4554-B120-D3A25B0A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49AC6-92D5-41EE-A538-51DC780FB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9C424-7D3E-4A06-B7C4-9199F6ED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F0437-0186-432E-A6FE-EEC51FC1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6C70B-6E5D-4131-8326-F880A7F6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5767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3879-8D0D-4940-8B4F-F4B68330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18DB6-DA48-4438-BF4D-1A0F77BAC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415F2-976A-4A4A-9C73-B2377BE72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72996-5A1D-4145-A63E-873365729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077AC-317D-4BE7-AF49-80E649E1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2CC7D-7D8F-4CB6-98BB-F8590C92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640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0C9C3-A04F-4BE5-928B-6AB08B94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AC6C4-7E10-4BD1-AB5B-2F0DA0410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882C9-8D5B-4453-9183-17ECA97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1763A-2278-446D-8E50-5CED693C2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16BA6F-777B-43D7-BAE5-40CCECD73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83BE5-EE94-4510-80A1-BC4F3D11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4CE3C5-5DE1-44B7-A213-554673AD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C7416-AD3B-45BD-997C-94A80812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0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B5B6-7A17-4E29-95EC-E46A8E9C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39E73-4566-47B0-90F0-266176B3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7E8C1-9DAE-4265-9DC1-84926DE4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C4551-A81E-4FA9-88E8-7B01BD40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665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01F3-3A6C-46CE-A3DA-11F57C36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804D3-35DB-4CE6-9C17-1E47B2D7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A503E-B0C9-4753-881B-73F3BFA1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6125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138C-712D-46D3-80D8-81CF348C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69800-4D03-4016-9098-8ED5635C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CBCA7-8D29-4ACB-9652-181E66CFD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76004-4012-4779-BCE9-DC0702AD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05355-1BBB-486D-9269-DCC1C188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F3318-6076-49E6-B11C-01C39909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292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22DD-3886-4A1E-98A5-21F3A53B5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26BD04-4E5E-4301-A432-6F8124A4B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133D4-1378-403D-8A29-310066EC1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AEEAE-9378-4E0B-8C73-2D228279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0E177-6B14-4452-AE48-7BBAE278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75E1D-6FDB-4042-A283-D3EADBDC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968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86E35-5EA5-4F9C-86C9-0C73F76B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C1D27-6FF4-466A-9D72-5406CA254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665F4-41B1-400C-A4AA-393582F67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466A5-BBD0-42A8-92A0-D865C03D4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646B4-0EEF-4726-982D-1284D841B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0673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DC08C-C9B1-4826-8ACD-584DD9C0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25" y="265366"/>
            <a:ext cx="4096851" cy="3072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A0214-539A-4C11-93A7-EF414BFE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603" y="3519997"/>
            <a:ext cx="3773371" cy="2906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891CF-7B5B-4FBB-9AF3-8D327929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060" y="309081"/>
            <a:ext cx="4024543" cy="308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1CF09-30DF-4AF2-9091-30B235142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685" y="319359"/>
            <a:ext cx="4031859" cy="3018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35C351-452A-4ED0-BEB7-89CEB2AD6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19" y="3381719"/>
            <a:ext cx="4176860" cy="315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65EBFA-52F0-439E-B9AD-915503073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787" y="3338003"/>
            <a:ext cx="4130983" cy="3157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DE1DD3-F982-4360-B604-C2D811A4F19C}"/>
              </a:ext>
            </a:extLst>
          </p:cNvPr>
          <p:cNvSpPr txBox="1"/>
          <p:nvPr/>
        </p:nvSpPr>
        <p:spPr>
          <a:xfrm>
            <a:off x="4495062" y="6435465"/>
            <a:ext cx="3912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[0.711, 1.019, 0.868, 0.96, 0.772, 0.747]</a:t>
            </a:r>
          </a:p>
        </p:txBody>
      </p:sp>
    </p:spTree>
    <p:extLst>
      <p:ext uri="{BB962C8B-B14F-4D97-AF65-F5344CB8AC3E}">
        <p14:creationId xmlns:p14="http://schemas.microsoft.com/office/powerpoint/2010/main" val="82471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F2AE3-388E-43B4-AA08-613ECE01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59" y="659282"/>
            <a:ext cx="3680045" cy="2769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690F9-68F5-4C09-ADEC-E16929C3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8" y="3364163"/>
            <a:ext cx="3680045" cy="2634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A5B46-5739-4F05-82AC-CD2A92D87C7A}"/>
              </a:ext>
            </a:extLst>
          </p:cNvPr>
          <p:cNvSpPr txBox="1"/>
          <p:nvPr/>
        </p:nvSpPr>
        <p:spPr>
          <a:xfrm>
            <a:off x="808110" y="6198718"/>
            <a:ext cx="304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[0.525, 0.35, 0.5, 0.35, 0.525]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12228D-BE9C-488A-9724-E0EE00BCE698}"/>
              </a:ext>
            </a:extLst>
          </p:cNvPr>
          <p:cNvSpPr txBox="1"/>
          <p:nvPr/>
        </p:nvSpPr>
        <p:spPr>
          <a:xfrm>
            <a:off x="1134533" y="147984"/>
            <a:ext cx="2833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avg DIRR (0.5/0.5 &amp; 0.25/0.75)&amp; SLLDIRR: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26AE51-D3B6-4E25-AF22-128BFDF9B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132" y="692368"/>
            <a:ext cx="3725207" cy="27035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CD84E1-1F48-40B7-AE21-51184050D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132" y="3445868"/>
            <a:ext cx="3680045" cy="2658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987F95-02F0-45DF-85E7-0A851CCF3BED}"/>
              </a:ext>
            </a:extLst>
          </p:cNvPr>
          <p:cNvSpPr txBox="1"/>
          <p:nvPr/>
        </p:nvSpPr>
        <p:spPr>
          <a:xfrm>
            <a:off x="8533329" y="6228863"/>
            <a:ext cx="3211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[0.25, 0.525, 0.375, 0.525, 0.25]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D4E7CF-99E6-43DD-AFDA-FC4CE97E427D}"/>
              </a:ext>
            </a:extLst>
          </p:cNvPr>
          <p:cNvSpPr txBox="1"/>
          <p:nvPr/>
        </p:nvSpPr>
        <p:spPr>
          <a:xfrm>
            <a:off x="9268288" y="108963"/>
            <a:ext cx="199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DIRR20deg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9016B66-4B63-4BE2-8F62-24145E6E5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213" y="692368"/>
            <a:ext cx="3725207" cy="27230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6DA188-A81E-47B0-9F46-C4B684C6D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700" y="3415387"/>
            <a:ext cx="3364779" cy="2634686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A49B2B3-66FF-447E-9B53-681A917DCD0E}"/>
              </a:ext>
            </a:extLst>
          </p:cNvPr>
          <p:cNvCxnSpPr>
            <a:endCxn id="28" idx="0"/>
          </p:cNvCxnSpPr>
          <p:nvPr/>
        </p:nvCxnSpPr>
        <p:spPr>
          <a:xfrm rot="10800000" flipV="1">
            <a:off x="6182817" y="257452"/>
            <a:ext cx="2978938" cy="4349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2CA482-86BA-440C-9D44-D4A229CC204A}"/>
              </a:ext>
            </a:extLst>
          </p:cNvPr>
          <p:cNvSpPr txBox="1"/>
          <p:nvPr/>
        </p:nvSpPr>
        <p:spPr>
          <a:xfrm>
            <a:off x="4512700" y="6228863"/>
            <a:ext cx="3364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[0.325, 0.475, 0.45, 0.475, 0.325]</a:t>
            </a:r>
          </a:p>
        </p:txBody>
      </p:sp>
    </p:spTree>
    <p:extLst>
      <p:ext uri="{BB962C8B-B14F-4D97-AF65-F5344CB8AC3E}">
        <p14:creationId xmlns:p14="http://schemas.microsoft.com/office/powerpoint/2010/main" val="33851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577A5D-7AFD-45CE-863F-65BEB50A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80" y="3535531"/>
            <a:ext cx="3680046" cy="2762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51D1F-7865-4AFC-A682-2EC3E8B3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665" y="773030"/>
            <a:ext cx="3637134" cy="2762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0650D-BD7F-4DB4-B4A9-740E74EA8720}"/>
              </a:ext>
            </a:extLst>
          </p:cNvPr>
          <p:cNvSpPr txBox="1"/>
          <p:nvPr/>
        </p:nvSpPr>
        <p:spPr>
          <a:xfrm>
            <a:off x="5068659" y="403698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SLL20deg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69819-7727-46EA-8434-A42D2CB69DF8}"/>
              </a:ext>
            </a:extLst>
          </p:cNvPr>
          <p:cNvSpPr txBox="1"/>
          <p:nvPr/>
        </p:nvSpPr>
        <p:spPr>
          <a:xfrm>
            <a:off x="4328482" y="6298032"/>
            <a:ext cx="3211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[0.35, 0.525, 0.475, 0.525, 0.35]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20DEF1-32B5-48CA-9CA3-709F8CEFD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285" y="857058"/>
            <a:ext cx="3637135" cy="2678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709EF-381D-4249-B8A2-F8D46F956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528" y="3535531"/>
            <a:ext cx="3736928" cy="2762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08B699-0B88-4143-A31B-615CB2298937}"/>
              </a:ext>
            </a:extLst>
          </p:cNvPr>
          <p:cNvSpPr txBox="1"/>
          <p:nvPr/>
        </p:nvSpPr>
        <p:spPr>
          <a:xfrm>
            <a:off x="8542012" y="6304235"/>
            <a:ext cx="2669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[0.525, 0.4, 0.5, 0.4, 0.525]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0005B-926E-4FBE-8363-99B739A9D8FE}"/>
              </a:ext>
            </a:extLst>
          </p:cNvPr>
          <p:cNvSpPr txBox="1"/>
          <p:nvPr/>
        </p:nvSpPr>
        <p:spPr>
          <a:xfrm>
            <a:off x="8740346" y="375302"/>
            <a:ext cx="275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SLLx2 * DIRRx2 * AF[0]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3624AB-4759-45E7-AE26-8400059FC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44" y="779065"/>
            <a:ext cx="3717481" cy="28344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D4B7EC-3373-4529-83CA-B168C550D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40" y="3535531"/>
            <a:ext cx="3754341" cy="27573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A8B2CC-B209-4197-9C31-2A7EC1609598}"/>
              </a:ext>
            </a:extLst>
          </p:cNvPr>
          <p:cNvSpPr txBox="1"/>
          <p:nvPr/>
        </p:nvSpPr>
        <p:spPr>
          <a:xfrm>
            <a:off x="1417015" y="407901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HPBW20DEG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52906-7C04-485C-B22E-76671D8A0B9A}"/>
              </a:ext>
            </a:extLst>
          </p:cNvPr>
          <p:cNvSpPr txBox="1"/>
          <p:nvPr/>
        </p:nvSpPr>
        <p:spPr>
          <a:xfrm>
            <a:off x="1051051" y="6340682"/>
            <a:ext cx="259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[0.375, 0.9, 1, 0.9, 0.375]</a:t>
            </a:r>
          </a:p>
        </p:txBody>
      </p:sp>
    </p:spTree>
    <p:extLst>
      <p:ext uri="{BB962C8B-B14F-4D97-AF65-F5344CB8AC3E}">
        <p14:creationId xmlns:p14="http://schemas.microsoft.com/office/powerpoint/2010/main" val="142378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6955C0F-9353-43B6-98BD-ED35338BB3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201934"/>
              </p:ext>
            </p:extLst>
          </p:nvPr>
        </p:nvGraphicFramePr>
        <p:xfrm>
          <a:off x="378780" y="85559"/>
          <a:ext cx="11434439" cy="3580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DA98F3-4C11-43D7-B5C9-7BCB3D0457E7}"/>
              </a:ext>
            </a:extLst>
          </p:cNvPr>
          <p:cNvSpPr txBox="1"/>
          <p:nvPr/>
        </p:nvSpPr>
        <p:spPr>
          <a:xfrm>
            <a:off x="5024761" y="914400"/>
            <a:ext cx="300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F = SLL_N*DIRR_N/HPBW_N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78081-9B60-4267-ACF5-EE3E1363A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5" y="3546030"/>
            <a:ext cx="4305669" cy="3226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AB958-0FDF-4BA7-8864-B8E95916B0B3}"/>
              </a:ext>
            </a:extLst>
          </p:cNvPr>
          <p:cNvSpPr txBox="1"/>
          <p:nvPr/>
        </p:nvSpPr>
        <p:spPr>
          <a:xfrm>
            <a:off x="3231472" y="4429956"/>
            <a:ext cx="110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-12.25 dB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02D5D-52B5-4E8A-8075-FDCA57CD2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401" y="3563475"/>
            <a:ext cx="4348760" cy="33119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118DF5-8A88-4843-8687-B1B3B1CF6824}"/>
              </a:ext>
            </a:extLst>
          </p:cNvPr>
          <p:cNvCxnSpPr>
            <a:cxnSpLocks/>
          </p:cNvCxnSpPr>
          <p:nvPr/>
        </p:nvCxnSpPr>
        <p:spPr>
          <a:xfrm flipV="1">
            <a:off x="4341180" y="798990"/>
            <a:ext cx="443884" cy="3438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134965-BEEA-44BC-B663-E1620D6059D1}"/>
              </a:ext>
            </a:extLst>
          </p:cNvPr>
          <p:cNvCxnSpPr>
            <a:cxnSpLocks/>
          </p:cNvCxnSpPr>
          <p:nvPr/>
        </p:nvCxnSpPr>
        <p:spPr>
          <a:xfrm flipV="1">
            <a:off x="5584054" y="1393796"/>
            <a:ext cx="0" cy="203520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4D5E50-6E1F-40A7-A374-DC607D3B6A0B}"/>
              </a:ext>
            </a:extLst>
          </p:cNvPr>
          <p:cNvCxnSpPr>
            <a:cxnSpLocks/>
          </p:cNvCxnSpPr>
          <p:nvPr/>
        </p:nvCxnSpPr>
        <p:spPr>
          <a:xfrm>
            <a:off x="1162975" y="443883"/>
            <a:ext cx="0" cy="1535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20A0B4-8D2B-47ED-A8F2-52439E606435}"/>
              </a:ext>
            </a:extLst>
          </p:cNvPr>
          <p:cNvSpPr txBox="1"/>
          <p:nvPr/>
        </p:nvSpPr>
        <p:spPr>
          <a:xfrm>
            <a:off x="612559" y="80055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SLL</a:t>
            </a:r>
          </a:p>
        </p:txBody>
      </p:sp>
    </p:spTree>
    <p:extLst>
      <p:ext uri="{BB962C8B-B14F-4D97-AF65-F5344CB8AC3E}">
        <p14:creationId xmlns:p14="http://schemas.microsoft.com/office/powerpoint/2010/main" val="312536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FE4D61-F7EC-492D-888B-ADF18F09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9" y="643882"/>
            <a:ext cx="3923451" cy="2948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B6535-545E-4A1A-B1B9-C954AAC40AC5}"/>
              </a:ext>
            </a:extLst>
          </p:cNvPr>
          <p:cNvSpPr txBox="1"/>
          <p:nvPr/>
        </p:nvSpPr>
        <p:spPr>
          <a:xfrm>
            <a:off x="1693104" y="310697"/>
            <a:ext cx="188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Directivity: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7BDD51-8349-478B-9BAA-08E7F82A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91" y="3450134"/>
            <a:ext cx="3699708" cy="2763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5A5BF-F5F2-43A9-8C0A-56A5E8C5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099" y="678285"/>
            <a:ext cx="3694285" cy="2820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45E85-4978-45A3-B39C-76A9E5798ECF}"/>
              </a:ext>
            </a:extLst>
          </p:cNvPr>
          <p:cNvSpPr txBox="1"/>
          <p:nvPr/>
        </p:nvSpPr>
        <p:spPr>
          <a:xfrm>
            <a:off x="5904664" y="320092"/>
            <a:ext cx="105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SLL: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93509B-1926-4463-8A4E-0CB2155FC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847" y="3582879"/>
            <a:ext cx="3670361" cy="2738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1F4867-33AE-4382-8B95-D641F3882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384" y="672710"/>
            <a:ext cx="3694285" cy="28224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D54B19-AAB1-4AE6-B2B7-AA96B8BE12EF}"/>
              </a:ext>
            </a:extLst>
          </p:cNvPr>
          <p:cNvSpPr txBox="1"/>
          <p:nvPr/>
        </p:nvSpPr>
        <p:spPr>
          <a:xfrm>
            <a:off x="8898844" y="172197"/>
            <a:ext cx="248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Better HPBW and DIR than 0.5 lambda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6FCAE2-472A-4AD1-8C0A-574896D02C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56" y="3546655"/>
            <a:ext cx="3497496" cy="26548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E7A3BF-8603-4132-A8DD-F32B1D3B4DBE}"/>
              </a:ext>
            </a:extLst>
          </p:cNvPr>
          <p:cNvSpPr txBox="1"/>
          <p:nvPr/>
        </p:nvSpPr>
        <p:spPr>
          <a:xfrm>
            <a:off x="5005080" y="6364382"/>
            <a:ext cx="285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[0.17, 0.17, 0.17, 0.17, 0.17]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197FF-0C61-4679-8D7A-7EE28F3C6015}"/>
              </a:ext>
            </a:extLst>
          </p:cNvPr>
          <p:cNvSpPr txBox="1"/>
          <p:nvPr/>
        </p:nvSpPr>
        <p:spPr>
          <a:xfrm>
            <a:off x="8800189" y="6362637"/>
            <a:ext cx="285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[0.56, 0.56, 0.56, 0.56, 0.56]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EC8AFE-D5E3-4D48-9C73-5EAC1CA64B20}"/>
              </a:ext>
            </a:extLst>
          </p:cNvPr>
          <p:cNvSpPr txBox="1"/>
          <p:nvPr/>
        </p:nvSpPr>
        <p:spPr>
          <a:xfrm>
            <a:off x="1192041" y="6297976"/>
            <a:ext cx="2875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[0.68, 0.68, 0.68, 0.68, 0.68]</a:t>
            </a:r>
          </a:p>
        </p:txBody>
      </p:sp>
    </p:spTree>
    <p:extLst>
      <p:ext uri="{BB962C8B-B14F-4D97-AF65-F5344CB8AC3E}">
        <p14:creationId xmlns:p14="http://schemas.microsoft.com/office/powerpoint/2010/main" val="284044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8419A38-2701-4027-9C61-BCC4FDF0D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3294698"/>
              </p:ext>
            </p:extLst>
          </p:nvPr>
        </p:nvGraphicFramePr>
        <p:xfrm>
          <a:off x="773837" y="523783"/>
          <a:ext cx="10644326" cy="5362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3351394-7AE0-4509-81E9-9D7832683DB4}"/>
              </a:ext>
            </a:extLst>
          </p:cNvPr>
          <p:cNvSpPr txBox="1"/>
          <p:nvPr/>
        </p:nvSpPr>
        <p:spPr>
          <a:xfrm>
            <a:off x="5335480" y="239697"/>
            <a:ext cx="15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[A, B, C, B, A]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A5198-CA0A-49CC-9CEB-1A1C1D3D8F95}"/>
              </a:ext>
            </a:extLst>
          </p:cNvPr>
          <p:cNvSpPr txBox="1"/>
          <p:nvPr/>
        </p:nvSpPr>
        <p:spPr>
          <a:xfrm>
            <a:off x="887767" y="5797118"/>
            <a:ext cx="4234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As C becomes larger more solutions meet the criteria.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8F98C-62CA-4C8A-9F0F-CB48E1015E90}"/>
              </a:ext>
            </a:extLst>
          </p:cNvPr>
          <p:cNvSpPr txBox="1"/>
          <p:nvPr/>
        </p:nvSpPr>
        <p:spPr>
          <a:xfrm>
            <a:off x="7368466" y="5797118"/>
            <a:ext cx="374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Criteria:</a:t>
            </a:r>
          </a:p>
          <a:p>
            <a:r>
              <a:rPr lang="en-ZA" dirty="0"/>
              <a:t>At broadside: SLL &lt;-4 and HPBW &lt; 25</a:t>
            </a:r>
          </a:p>
          <a:p>
            <a:r>
              <a:rPr lang="en-ZA" dirty="0"/>
              <a:t>At 20DEG: SLL &lt;-3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266E6-B5C7-4ED5-91FD-F08EDE79424F}"/>
              </a:ext>
            </a:extLst>
          </p:cNvPr>
          <p:cNvSpPr txBox="1"/>
          <p:nvPr/>
        </p:nvSpPr>
        <p:spPr>
          <a:xfrm>
            <a:off x="506027" y="417250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[0.1, 0.1, 0.1, 0.1, 0.1]</a:t>
            </a:r>
          </a:p>
        </p:txBody>
      </p:sp>
    </p:spTree>
    <p:extLst>
      <p:ext uri="{BB962C8B-B14F-4D97-AF65-F5344CB8AC3E}">
        <p14:creationId xmlns:p14="http://schemas.microsoft.com/office/powerpoint/2010/main" val="69034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DBE5831-262C-4A46-B1FC-8DE897A84A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7686853"/>
              </p:ext>
            </p:extLst>
          </p:nvPr>
        </p:nvGraphicFramePr>
        <p:xfrm>
          <a:off x="648070" y="710214"/>
          <a:ext cx="10972800" cy="5344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B6C700-3F82-49EE-AD49-5B4B034F4E89}"/>
              </a:ext>
            </a:extLst>
          </p:cNvPr>
          <p:cNvSpPr txBox="1"/>
          <p:nvPr/>
        </p:nvSpPr>
        <p:spPr>
          <a:xfrm>
            <a:off x="7093258" y="4403324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5">
                    <a:lumMod val="75000"/>
                  </a:schemeClr>
                </a:solidFill>
              </a:rPr>
              <a:t>AVG SPACING</a:t>
            </a:r>
          </a:p>
        </p:txBody>
      </p:sp>
    </p:spTree>
    <p:extLst>
      <p:ext uri="{BB962C8B-B14F-4D97-AF65-F5344CB8AC3E}">
        <p14:creationId xmlns:p14="http://schemas.microsoft.com/office/powerpoint/2010/main" val="1939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810BD-4A4B-4C0C-9F76-A614F2DD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7" y="487662"/>
            <a:ext cx="3930378" cy="2958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6D7EB-EEC7-45A9-B775-81E0A295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16" y="3418616"/>
            <a:ext cx="3882509" cy="2799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A0924E-2FBE-4838-84F3-B89BB7C461CD}"/>
              </a:ext>
            </a:extLst>
          </p:cNvPr>
          <p:cNvSpPr txBox="1"/>
          <p:nvPr/>
        </p:nvSpPr>
        <p:spPr>
          <a:xfrm>
            <a:off x="1639942" y="118678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avg DIRR 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A3079-00BC-4AF4-BAD7-3CF7552C7316}"/>
              </a:ext>
            </a:extLst>
          </p:cNvPr>
          <p:cNvSpPr txBox="1"/>
          <p:nvPr/>
        </p:nvSpPr>
        <p:spPr>
          <a:xfrm>
            <a:off x="999848" y="6369990"/>
            <a:ext cx="274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[0.5, 0.375, 0.5, 0.375, 0.5]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3ACEED-41D0-4FA0-AF79-F559175B7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448" y="488009"/>
            <a:ext cx="3930378" cy="2920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5CC6C-EB69-49A6-A17C-464BC2AB3B19}"/>
              </a:ext>
            </a:extLst>
          </p:cNvPr>
          <p:cNvSpPr txBox="1"/>
          <p:nvPr/>
        </p:nvSpPr>
        <p:spPr>
          <a:xfrm>
            <a:off x="4860007" y="103605"/>
            <a:ext cx="354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0.25*DIRR90deg + 0.75*DIRR20deg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FBECA7-1378-4EC1-A91D-8D8CD0663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7" y="3434037"/>
            <a:ext cx="3797109" cy="28566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FE70FD-79D9-4030-969E-C24E3951A36E}"/>
              </a:ext>
            </a:extLst>
          </p:cNvPr>
          <p:cNvSpPr txBox="1"/>
          <p:nvPr/>
        </p:nvSpPr>
        <p:spPr>
          <a:xfrm>
            <a:off x="4860007" y="6333752"/>
            <a:ext cx="340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[0.475, 0.375, 0.5, 0.375, 0.475]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8235F7-2CEC-469C-BBCB-5744852FC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929" y="603359"/>
            <a:ext cx="3823510" cy="2805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C75A0A-AF27-4634-A0DD-1A6156F01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505" y="3508209"/>
            <a:ext cx="3656787" cy="27304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6F4B9A-97CC-4B96-A29A-1D8A4EF99143}"/>
              </a:ext>
            </a:extLst>
          </p:cNvPr>
          <p:cNvSpPr txBox="1"/>
          <p:nvPr/>
        </p:nvSpPr>
        <p:spPr>
          <a:xfrm>
            <a:off x="8732417" y="6337929"/>
            <a:ext cx="2918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[0.275, 0.5, 0.425, 0.5, 0.275]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0BB0C-FB0C-416C-AFF7-A6B18D7A1B1F}"/>
              </a:ext>
            </a:extLst>
          </p:cNvPr>
          <p:cNvSpPr txBox="1"/>
          <p:nvPr/>
        </p:nvSpPr>
        <p:spPr>
          <a:xfrm>
            <a:off x="9357064" y="195309"/>
            <a:ext cx="199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DIRR20deg</a:t>
            </a:r>
          </a:p>
        </p:txBody>
      </p:sp>
    </p:spTree>
    <p:extLst>
      <p:ext uri="{BB962C8B-B14F-4D97-AF65-F5344CB8AC3E}">
        <p14:creationId xmlns:p14="http://schemas.microsoft.com/office/powerpoint/2010/main" val="110732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BA9A3-19FB-4A2A-8C7F-4B721A63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45" y="759963"/>
            <a:ext cx="3658637" cy="2649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BB25C-6477-4243-B4EC-D415363E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45" y="3448199"/>
            <a:ext cx="3481083" cy="2587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D8E188-08AC-4D29-BDC4-DF2C593F214E}"/>
              </a:ext>
            </a:extLst>
          </p:cNvPr>
          <p:cNvSpPr txBox="1"/>
          <p:nvPr/>
        </p:nvSpPr>
        <p:spPr>
          <a:xfrm>
            <a:off x="879480" y="6176184"/>
            <a:ext cx="292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[0.5, 0.375, 0.475, 0.375, 0.5]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4819F9-70B7-41A4-A9CA-5C6E7F4017DB}"/>
              </a:ext>
            </a:extLst>
          </p:cNvPr>
          <p:cNvSpPr txBox="1"/>
          <p:nvPr/>
        </p:nvSpPr>
        <p:spPr>
          <a:xfrm>
            <a:off x="1374410" y="312484"/>
            <a:ext cx="243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SLLx2 X DIRRx2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6C5C1-EF10-4419-A013-678ABE0AE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765" y="759963"/>
            <a:ext cx="3658637" cy="2690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75ACC0-F826-4082-99EA-7E90E0FC8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282" y="3407394"/>
            <a:ext cx="3392566" cy="26023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E2783F-ABFF-41D6-AF35-7662E71E899C}"/>
              </a:ext>
            </a:extLst>
          </p:cNvPr>
          <p:cNvSpPr txBox="1"/>
          <p:nvPr/>
        </p:nvSpPr>
        <p:spPr>
          <a:xfrm>
            <a:off x="4520621" y="6176184"/>
            <a:ext cx="2962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[0.35, 0.45, 0.475, 0.45, 0.35]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2FE04-0617-4F78-9BA9-37574DAFCE87}"/>
              </a:ext>
            </a:extLst>
          </p:cNvPr>
          <p:cNvSpPr txBox="1"/>
          <p:nvPr/>
        </p:nvSpPr>
        <p:spPr>
          <a:xfrm>
            <a:off x="5091992" y="323127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SLL20deg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DC75BE-0E74-4734-85F6-FCE17D5B0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956" y="760932"/>
            <a:ext cx="3603081" cy="26882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FE62D4-CC3B-41ED-B672-8B081BA8F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274" y="3510866"/>
            <a:ext cx="3392565" cy="25251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5265C37-299C-49AA-9472-113EF46BD874}"/>
              </a:ext>
            </a:extLst>
          </p:cNvPr>
          <p:cNvSpPr txBox="1"/>
          <p:nvPr/>
        </p:nvSpPr>
        <p:spPr>
          <a:xfrm>
            <a:off x="8536159" y="6176184"/>
            <a:ext cx="2536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[0.5, 0.45, 0.5, 0.45, 0.5]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7FFEF-1A22-44DD-8DDD-0611A9536231}"/>
              </a:ext>
            </a:extLst>
          </p:cNvPr>
          <p:cNvSpPr txBox="1"/>
          <p:nvPr/>
        </p:nvSpPr>
        <p:spPr>
          <a:xfrm>
            <a:off x="8536159" y="312484"/>
            <a:ext cx="275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SLLx2 * DIRRx2 * AF[0]</a:t>
            </a:r>
          </a:p>
        </p:txBody>
      </p:sp>
    </p:spTree>
    <p:extLst>
      <p:ext uri="{BB962C8B-B14F-4D97-AF65-F5344CB8AC3E}">
        <p14:creationId xmlns:p14="http://schemas.microsoft.com/office/powerpoint/2010/main" val="37192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6F6F6BB-DCBC-4BB8-9DC0-42928147F1A4}"/>
              </a:ext>
            </a:extLst>
          </p:cNvPr>
          <p:cNvGraphicFramePr>
            <a:graphicFrameLocks/>
          </p:cNvGraphicFramePr>
          <p:nvPr/>
        </p:nvGraphicFramePr>
        <p:xfrm>
          <a:off x="1226820" y="630555"/>
          <a:ext cx="9738360" cy="5596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4540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8419A38-2701-4027-9C61-BCC4FDF0D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2915127"/>
              </p:ext>
            </p:extLst>
          </p:nvPr>
        </p:nvGraphicFramePr>
        <p:xfrm>
          <a:off x="590707" y="656948"/>
          <a:ext cx="11010586" cy="5308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1583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351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 Deyzel</dc:creator>
  <cp:lastModifiedBy>Walt Deyzel</cp:lastModifiedBy>
  <cp:revision>25</cp:revision>
  <dcterms:created xsi:type="dcterms:W3CDTF">2021-09-29T06:55:40Z</dcterms:created>
  <dcterms:modified xsi:type="dcterms:W3CDTF">2021-09-29T12:31:04Z</dcterms:modified>
</cp:coreProperties>
</file>